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48" r:id="rId1"/>
    <p:sldMasterId id="2147483650" r:id="rId2"/>
    <p:sldMasterId id="2147483683" r:id="rId3"/>
  </p:sldMasterIdLst>
  <p:notesMasterIdLst>
    <p:notesMasterId r:id="rId5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Lst>
  <p:sldSz cx="12192000" cy="6858000"/>
  <p:notesSz cx="6858000" cy="9144000"/>
  <p:embeddedFontLst>
    <p:embeddedFont>
      <p:font typeface="Times" panose="02020603050405020304" pitchFamily="18" charset="0"/>
      <p:regular r:id="rId52"/>
      <p:bold r:id="rId53"/>
      <p:italic r:id="rId54"/>
      <p:boldItalic r:id="rId55"/>
    </p:embeddedFont>
    <p:embeddedFont>
      <p:font typeface="Arial Black" panose="020B0A04020102020204" pitchFamily="34" charset="0"/>
      <p:bold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iMdWydvETSA7CwJ0yrNyczlqlIL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B27B11-FFF0-491B-B6AD-8170F24D4103}">
  <a:tblStyle styleId="{F2B27B11-FFF0-491B-B6AD-8170F24D4103}"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Arial"/>
          <a:ea typeface="Arial"/>
          <a:cs typeface="Arial"/>
        </a:font>
        <a:schemeClr val="lt1"/>
      </a:tcTxStyle>
      <a:tcStyle>
        <a:tcBdr/>
        <a:fill>
          <a:solidFill>
            <a:schemeClr val="dk1"/>
          </a:solidFill>
        </a:fill>
      </a:tcStyle>
    </a:lastCol>
    <a:firstCol>
      <a:tcTxStyle b="on" i="off">
        <a:font>
          <a:latin typeface="Arial"/>
          <a:ea typeface="Arial"/>
          <a:cs typeface="Arial"/>
        </a:font>
        <a:schemeClr val="lt1"/>
      </a:tcTxStyle>
      <a:tcStyle>
        <a:tcBdr/>
        <a:fill>
          <a:solidFill>
            <a:schemeClr val="dk1"/>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Arial"/>
          <a:ea typeface="Arial"/>
          <a:cs typeface="Arial"/>
        </a:font>
        <a:schemeClr val="dk1"/>
      </a:tcTxStyle>
      <a:tcStyle>
        <a:tcBdr/>
      </a:tcStyle>
    </a:seCell>
    <a:swCell>
      <a:tcTxStyle b="on" i="off">
        <a:font>
          <a:latin typeface="Arial"/>
          <a:ea typeface="Arial"/>
          <a:cs typeface="Arial"/>
        </a:font>
        <a:schemeClr val="dk1"/>
      </a:tcTxStyle>
      <a:tcStyle>
        <a:tcBdr/>
      </a:tcStyle>
    </a:swCell>
    <a:firstRow>
      <a:tcTxStyle b="on" i="off">
        <a:font>
          <a:latin typeface="Arial"/>
          <a:ea typeface="Arial"/>
          <a:cs typeface="Arial"/>
        </a:font>
        <a:schemeClr val="lt1"/>
      </a:tcTxStyle>
      <a:tcStyle>
        <a:tcBdr>
          <a:bottom>
            <a:ln w="25400" cap="flat" cmpd="sng">
              <a:solidFill>
                <a:schemeClr val="dk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893" autoAdjust="0"/>
  </p:normalViewPr>
  <p:slideViewPr>
    <p:cSldViewPr snapToGrid="0">
      <p:cViewPr varScale="1">
        <p:scale>
          <a:sx n="40" d="100"/>
          <a:sy n="40" d="100"/>
        </p:scale>
        <p:origin x="840"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font" Target="fonts/font4.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2.fntdata"/><Relationship Id="rId58"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customschemas.google.com/relationships/presentationmetadata" Target="metadata"/><Relationship Id="rId61"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1.fntdata"/><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5.fntdata"/><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1"/>
            </a:solidFill>
            <a:ln w="38100">
              <a:solidFill>
                <a:srgbClr val="002856"/>
              </a:solidFill>
            </a:ln>
          </c:spPr>
          <c:dPt>
            <c:idx val="0"/>
            <c:bubble3D val="0"/>
            <c:spPr>
              <a:solidFill>
                <a:schemeClr val="tx1"/>
              </a:solidFill>
              <a:ln w="38100">
                <a:solidFill>
                  <a:srgbClr val="002856"/>
                </a:solidFill>
              </a:ln>
              <a:effectLst/>
            </c:spPr>
            <c:extLst xmlns:c16r2="http://schemas.microsoft.com/office/drawing/2015/06/chart">
              <c:ext xmlns:c16="http://schemas.microsoft.com/office/drawing/2014/chart" uri="{C3380CC4-5D6E-409C-BE32-E72D297353CC}">
                <c16:uniqueId val="{00000001-2C57-4B8F-910D-8A119210AD0E}"/>
              </c:ext>
            </c:extLst>
          </c:dPt>
          <c:dPt>
            <c:idx val="1"/>
            <c:bubble3D val="0"/>
            <c:spPr>
              <a:solidFill>
                <a:schemeClr val="tx1"/>
              </a:solidFill>
              <a:ln w="38100">
                <a:solidFill>
                  <a:srgbClr val="002856"/>
                </a:solidFill>
              </a:ln>
              <a:effectLst/>
            </c:spPr>
            <c:extLst xmlns:c16r2="http://schemas.microsoft.com/office/drawing/2015/06/chart">
              <c:ext xmlns:c16="http://schemas.microsoft.com/office/drawing/2014/chart" uri="{C3380CC4-5D6E-409C-BE32-E72D297353CC}">
                <c16:uniqueId val="{00000003-2C57-4B8F-910D-8A119210AD0E}"/>
              </c:ext>
            </c:extLst>
          </c:dPt>
          <c:dPt>
            <c:idx val="2"/>
            <c:bubble3D val="0"/>
            <c:spPr>
              <a:solidFill>
                <a:schemeClr val="tx1"/>
              </a:solidFill>
              <a:ln w="38100">
                <a:solidFill>
                  <a:srgbClr val="002856"/>
                </a:solidFill>
              </a:ln>
              <a:effectLst/>
            </c:spPr>
            <c:extLst xmlns:c16r2="http://schemas.microsoft.com/office/drawing/2015/06/chart">
              <c:ext xmlns:c16="http://schemas.microsoft.com/office/drawing/2014/chart" uri="{C3380CC4-5D6E-409C-BE32-E72D297353CC}">
                <c16:uniqueId val="{00000005-2C57-4B8F-910D-8A119210AD0E}"/>
              </c:ext>
            </c:extLst>
          </c:dPt>
          <c:cat>
            <c:numRef>
              <c:f>Sheet1!$A$2:$A$4</c:f>
              <c:numCache>
                <c:formatCode>General</c:formatCode>
                <c:ptCount val="3"/>
                <c:pt idx="0">
                  <c:v>33</c:v>
                </c:pt>
                <c:pt idx="1">
                  <c:v>33</c:v>
                </c:pt>
                <c:pt idx="2">
                  <c:v>33</c:v>
                </c:pt>
              </c:numCache>
            </c:numRef>
          </c:cat>
          <c:val>
            <c:numRef>
              <c:f>Sheet1!$B$2:$B$4</c:f>
              <c:numCache>
                <c:formatCode>General</c:formatCode>
                <c:ptCount val="3"/>
                <c:pt idx="0">
                  <c:v>33</c:v>
                </c:pt>
                <c:pt idx="1">
                  <c:v>33</c:v>
                </c:pt>
                <c:pt idx="2">
                  <c:v>33</c:v>
                </c:pt>
              </c:numCache>
            </c:numRef>
          </c:val>
          <c:extLst xmlns:c16r2="http://schemas.microsoft.com/office/drawing/2015/06/chart">
            <c:ext xmlns:c16="http://schemas.microsoft.com/office/drawing/2014/chart" uri="{C3380CC4-5D6E-409C-BE32-E72D297353CC}">
              <c16:uniqueId val="{00000000-450C-49B3-AC2A-D3F4F71B49D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0.41374</cdr:x>
      <cdr:y>0.36369</cdr:y>
    </cdr:from>
    <cdr:to>
      <cdr:x>0.58601</cdr:x>
      <cdr:y>0.6221</cdr:y>
    </cdr:to>
    <cdr:sp macro="" textlink="">
      <cdr:nvSpPr>
        <cdr:cNvPr id="2" name="Oval 1">
          <a:extLst xmlns:a="http://schemas.openxmlformats.org/drawingml/2006/main">
            <a:ext uri="{FF2B5EF4-FFF2-40B4-BE49-F238E27FC236}">
              <a16:creationId xmlns:a16="http://schemas.microsoft.com/office/drawing/2014/main" xmlns="" id="{0F4A4874-0671-4232-B9C6-1F1F492C86CA}"/>
            </a:ext>
          </a:extLst>
        </cdr:cNvPr>
        <cdr:cNvSpPr/>
      </cdr:nvSpPr>
      <cdr:spPr>
        <a:xfrm xmlns:a="http://schemas.openxmlformats.org/drawingml/2006/main">
          <a:off x="3200334" y="1875460"/>
          <a:ext cx="1332528" cy="1332558"/>
        </a:xfrm>
        <a:prstGeom xmlns:a="http://schemas.openxmlformats.org/drawingml/2006/main" prst="ellipse">
          <a:avLst/>
        </a:prstGeom>
        <a:solidFill xmlns:a="http://schemas.openxmlformats.org/drawingml/2006/main">
          <a:srgbClr val="009AD7"/>
        </a:solidFill>
        <a:ln xmlns:a="http://schemas.openxmlformats.org/drawingml/2006/main" w="38100">
          <a:solidFill>
            <a:srgbClr val="002856"/>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xmlns:a="http://schemas.openxmlformats.org/drawingml/2006/main"/>
        <a:p xmlns:a="http://schemas.openxmlformats.org/drawingml/2006/main">
          <a:pPr algn="ctr"/>
          <a:r>
            <a:rPr lang="en-US" sz="1600" b="1" dirty="0">
              <a:solidFill>
                <a:schemeClr val="tx1"/>
              </a:solidFill>
            </a:rPr>
            <a:t>Governance</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333500" y="658368"/>
            <a:ext cx="4191000" cy="23574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28600" algn="l" rtl="0">
              <a:spcBef>
                <a:spcPts val="40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5" name="Google Shape;5;n"/>
          <p:cNvSpPr txBox="1"/>
          <p:nvPr/>
        </p:nvSpPr>
        <p:spPr>
          <a:xfrm>
            <a:off x="242373" y="128260"/>
            <a:ext cx="6326067" cy="276924"/>
          </a:xfrm>
          <a:prstGeom prst="rect">
            <a:avLst/>
          </a:prstGeom>
          <a:noFill/>
          <a:ln>
            <a:noFill/>
          </a:ln>
        </p:spPr>
        <p:txBody>
          <a:bodyPr spcFirstLastPara="1" wrap="square" lIns="0" tIns="45675" rIns="91350" bIns="45675" anchor="t" anchorCtr="0">
            <a:spAutoFit/>
          </a:bodyPr>
          <a:lstStyle/>
          <a:p>
            <a:pPr marL="0" marR="0" lvl="0" indent="0" algn="l" rtl="0">
              <a:lnSpc>
                <a:spcPct val="100000"/>
              </a:lnSpc>
              <a:spcBef>
                <a:spcPts val="0"/>
              </a:spcBef>
              <a:spcAft>
                <a:spcPts val="0"/>
              </a:spcAft>
              <a:buNone/>
            </a:pPr>
            <a:r>
              <a:rPr lang="en-GB" sz="1200" b="1" i="0" u="none" strike="noStrike" cap="none">
                <a:solidFill>
                  <a:srgbClr val="000000"/>
                </a:solidFill>
                <a:latin typeface="Arial"/>
                <a:ea typeface="Arial"/>
                <a:cs typeface="Arial"/>
                <a:sym typeface="Arial"/>
              </a:rPr>
              <a:t>Signature Series: The Top Strategic Technology Trends for 2022</a:t>
            </a:r>
            <a:endParaRPr/>
          </a:p>
        </p:txBody>
      </p:sp>
      <p:sp>
        <p:nvSpPr>
          <p:cNvPr id="6" name="Google Shape;6;n"/>
          <p:cNvSpPr txBox="1"/>
          <p:nvPr/>
        </p:nvSpPr>
        <p:spPr>
          <a:xfrm>
            <a:off x="242370" y="8802011"/>
            <a:ext cx="3256479" cy="246221"/>
          </a:xfrm>
          <a:prstGeom prst="rect">
            <a:avLst/>
          </a:prstGeom>
          <a:noFill/>
          <a:ln>
            <a:noFill/>
          </a:ln>
        </p:spPr>
        <p:txBody>
          <a:bodyPr spcFirstLastPara="1" wrap="square" lIns="0" tIns="0" rIns="0" bIns="0" anchor="b" anchorCtr="0">
            <a:spAutoFit/>
          </a:bodyPr>
          <a:lstStyle/>
          <a:p>
            <a:pPr marL="228600" marR="0" lvl="0" indent="-228600" algn="l" rtl="0">
              <a:lnSpc>
                <a:spcPct val="100000"/>
              </a:lnSpc>
              <a:spcBef>
                <a:spcPts val="0"/>
              </a:spcBef>
              <a:spcAft>
                <a:spcPts val="0"/>
              </a:spcAft>
              <a:buClr>
                <a:schemeClr val="dk1"/>
              </a:buClr>
              <a:buSzPts val="800"/>
              <a:buFont typeface="Arial"/>
              <a:buNone/>
            </a:pPr>
            <a:fld id="{00000000-1234-1234-1234-123412341234}" type="slidenum">
              <a:rPr lang="en-GB" sz="800" b="0" i="0" u="none" strike="noStrike" cap="none">
                <a:solidFill>
                  <a:schemeClr val="dk1"/>
                </a:solidFill>
                <a:latin typeface="Arial"/>
                <a:ea typeface="Arial"/>
                <a:cs typeface="Arial"/>
                <a:sym typeface="Arial"/>
              </a:rPr>
              <a:t>‹#›</a:t>
            </a:fld>
            <a:r>
              <a:rPr lang="en-GB" sz="800" b="0" i="0" u="none" strike="noStrike" cap="none">
                <a:solidFill>
                  <a:schemeClr val="dk1"/>
                </a:solidFill>
                <a:latin typeface="Arial"/>
                <a:ea typeface="Arial"/>
                <a:cs typeface="Arial"/>
                <a:sym typeface="Arial"/>
              </a:rPr>
              <a:t>	© 2021 Gartner, Inc. and/or its affiliates. All rights reserved. </a:t>
            </a:r>
            <a:br>
              <a:rPr lang="en-GB" sz="800" b="0" i="0" u="none" strike="noStrike" cap="none">
                <a:solidFill>
                  <a:schemeClr val="dk1"/>
                </a:solidFill>
                <a:latin typeface="Arial"/>
                <a:ea typeface="Arial"/>
                <a:cs typeface="Arial"/>
                <a:sym typeface="Arial"/>
              </a:rPr>
            </a:br>
            <a:r>
              <a:rPr lang="en-GB" sz="800" b="0" i="0" u="none" strike="noStrike" cap="none">
                <a:solidFill>
                  <a:schemeClr val="dk1"/>
                </a:solidFill>
                <a:latin typeface="Arial"/>
                <a:ea typeface="Arial"/>
                <a:cs typeface="Arial"/>
                <a:sym typeface="Arial"/>
              </a:rPr>
              <a:t>Gartner is a registered trademark of Gartner, Inc. and its affiliates.</a:t>
            </a:r>
            <a:endParaRPr/>
          </a:p>
        </p:txBody>
      </p:sp>
      <p:sp>
        <p:nvSpPr>
          <p:cNvPr id="7" name="Google Shape;7;n"/>
          <p:cNvSpPr/>
          <p:nvPr/>
        </p:nvSpPr>
        <p:spPr>
          <a:xfrm>
            <a:off x="3749040" y="8657880"/>
            <a:ext cx="2866589"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800" b="0" i="0" u="none" strike="noStrike" cap="none">
                <a:solidFill>
                  <a:schemeClr val="dk1"/>
                </a:solidFill>
                <a:latin typeface="Arial"/>
                <a:ea typeface="Arial"/>
                <a:cs typeface="Arial"/>
                <a:sym typeface="Arial"/>
              </a:rPr>
              <a:t>David Groombridge </a:t>
            </a:r>
            <a:endParaRPr/>
          </a:p>
        </p:txBody>
      </p:sp>
      <p:sp>
        <p:nvSpPr>
          <p:cNvPr id="8" name="Google Shape;8;n"/>
          <p:cNvSpPr/>
          <p:nvPr/>
        </p:nvSpPr>
        <p:spPr>
          <a:xfrm>
            <a:off x="3749039" y="8925121"/>
            <a:ext cx="2866589" cy="123111"/>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None/>
            </a:pPr>
            <a:r>
              <a:rPr lang="en-GB" sz="800">
                <a:solidFill>
                  <a:srgbClr val="000000"/>
                </a:solidFill>
                <a:latin typeface="Arial"/>
                <a:ea typeface="Arial"/>
                <a:cs typeface="Arial"/>
                <a:sym typeface="Arial"/>
              </a:rPr>
              <a:t>ConfCode_sessionID, DD Month 2021</a:t>
            </a:r>
            <a:endParaRPr/>
          </a:p>
        </p:txBody>
      </p:sp>
      <p:sp>
        <p:nvSpPr>
          <p:cNvPr id="9" name="Google Shape;9;n"/>
          <p:cNvSpPr txBox="1"/>
          <p:nvPr/>
        </p:nvSpPr>
        <p:spPr>
          <a:xfrm rot="-5400000">
            <a:off x="-840060" y="1686782"/>
            <a:ext cx="2301912" cy="138499"/>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GB" sz="900">
                <a:solidFill>
                  <a:srgbClr val="C0C0C0"/>
                </a:solidFill>
                <a:latin typeface="Arial"/>
                <a:ea typeface="Arial"/>
                <a:cs typeface="Arial"/>
                <a:sym typeface="Arial"/>
              </a:rPr>
              <a:t>— NOT FOR EXTERNAL DISTRIBUTION —</a:t>
            </a:r>
            <a:endParaRPr/>
          </a:p>
        </p:txBody>
      </p:sp>
      <p:sp>
        <p:nvSpPr>
          <p:cNvPr id="10" name="Google Shape;10;n"/>
          <p:cNvSpPr txBox="1"/>
          <p:nvPr/>
        </p:nvSpPr>
        <p:spPr>
          <a:xfrm rot="5400000">
            <a:off x="5396148" y="1686782"/>
            <a:ext cx="2301912" cy="138499"/>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GB" sz="900">
                <a:solidFill>
                  <a:srgbClr val="C0C0C0"/>
                </a:solidFill>
                <a:latin typeface="Arial"/>
                <a:ea typeface="Arial"/>
                <a:cs typeface="Arial"/>
                <a:sym typeface="Arial"/>
              </a:rPr>
              <a:t>— NOT FOR EXTERNAL DISTRIBUTION —</a:t>
            </a:r>
            <a:endParaRPr/>
          </a:p>
        </p:txBody>
      </p:sp>
    </p:spTree>
    <p:extLst>
      <p:ext uri="{BB962C8B-B14F-4D97-AF65-F5344CB8AC3E}">
        <p14:creationId xmlns:p14="http://schemas.microsoft.com/office/powerpoint/2010/main" val="5373420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notes"/>
          <p:cNvSpPr/>
          <p:nvPr/>
        </p:nvSpPr>
        <p:spPr>
          <a:xfrm>
            <a:off x="250031" y="266700"/>
            <a:ext cx="6505575"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GB" sz="1800" b="1">
                <a:solidFill>
                  <a:srgbClr val="000000"/>
                </a:solidFill>
                <a:latin typeface="Arial"/>
                <a:ea typeface="Arial"/>
                <a:cs typeface="Arial"/>
                <a:sym typeface="Arial"/>
              </a:rPr>
              <a:t>Signature Series: The Top Strategic Technology Trends for 2022</a:t>
            </a:r>
            <a:endParaRPr/>
          </a:p>
        </p:txBody>
      </p:sp>
      <p:sp>
        <p:nvSpPr>
          <p:cNvPr id="276" name="Google Shape;276;p1:notes"/>
          <p:cNvSpPr/>
          <p:nvPr/>
        </p:nvSpPr>
        <p:spPr>
          <a:xfrm>
            <a:off x="3862388" y="1216025"/>
            <a:ext cx="2998787" cy="235916"/>
          </a:xfrm>
          <a:prstGeom prst="rect">
            <a:avLst/>
          </a:prstGeom>
          <a:noFill/>
          <a:ln>
            <a:noFill/>
          </a:ln>
        </p:spPr>
        <p:txBody>
          <a:bodyPr spcFirstLastPara="1" wrap="square" lIns="65025" tIns="25375" rIns="65025" bIns="25375" anchor="t" anchorCtr="0">
            <a:spAutoFit/>
          </a:bodyPr>
          <a:lstStyle/>
          <a:p>
            <a:pPr marL="0" marR="0" lvl="0" indent="0" algn="l" rtl="0">
              <a:spcBef>
                <a:spcPts val="0"/>
              </a:spcBef>
              <a:spcAft>
                <a:spcPts val="0"/>
              </a:spcAft>
              <a:buNone/>
            </a:pPr>
            <a:r>
              <a:rPr lang="en-GB" sz="1200">
                <a:solidFill>
                  <a:schemeClr val="lt1"/>
                </a:solidFill>
                <a:latin typeface="Arial"/>
                <a:ea typeface="Arial"/>
                <a:cs typeface="Arial"/>
                <a:sym typeface="Arial"/>
              </a:rPr>
              <a:t>David Groombridge </a:t>
            </a:r>
            <a:endParaRPr/>
          </a:p>
        </p:txBody>
      </p:sp>
      <p:pic>
        <p:nvPicPr>
          <p:cNvPr id="277" name="Google Shape;277;p1:notes"/>
          <p:cNvPicPr preferRelativeResize="0"/>
          <p:nvPr/>
        </p:nvPicPr>
        <p:blipFill rotWithShape="1">
          <a:blip r:embed="rId3">
            <a:alphaModFix/>
          </a:blip>
          <a:srcRect/>
          <a:stretch/>
        </p:blipFill>
        <p:spPr>
          <a:xfrm>
            <a:off x="5720862" y="8698254"/>
            <a:ext cx="964406" cy="220332"/>
          </a:xfrm>
          <a:prstGeom prst="rect">
            <a:avLst/>
          </a:prstGeom>
          <a:noFill/>
          <a:ln>
            <a:noFill/>
          </a:ln>
        </p:spPr>
      </p:pic>
      <p:sp>
        <p:nvSpPr>
          <p:cNvPr id="278" name="Google Shape;278;p1: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1"/>
              </a:buClr>
              <a:buSzPts val="2800"/>
              <a:buFont typeface="Arial"/>
              <a:buNone/>
            </a:pPr>
            <a:endParaRPr sz="2800" b="0"/>
          </a:p>
        </p:txBody>
      </p:sp>
      <p:sp>
        <p:nvSpPr>
          <p:cNvPr id="279" name="Google Shape;279;p1:notes"/>
          <p:cNvSpPr txBox="1"/>
          <p:nvPr/>
        </p:nvSpPr>
        <p:spPr>
          <a:xfrm>
            <a:off x="242370" y="8802011"/>
            <a:ext cx="3256479" cy="246221"/>
          </a:xfrm>
          <a:prstGeom prst="rect">
            <a:avLst/>
          </a:prstGeom>
          <a:noFill/>
          <a:ln>
            <a:noFill/>
          </a:ln>
        </p:spPr>
        <p:txBody>
          <a:bodyPr spcFirstLastPara="1" wrap="square" lIns="0" tIns="0" rIns="0" bIns="0" anchor="b" anchorCtr="0">
            <a:spAutoFit/>
          </a:bodyPr>
          <a:lstStyle/>
          <a:p>
            <a:pPr marL="228600" marR="0" lvl="0" indent="-228600" algn="l" rtl="0">
              <a:lnSpc>
                <a:spcPct val="100000"/>
              </a:lnSpc>
              <a:spcBef>
                <a:spcPts val="0"/>
              </a:spcBef>
              <a:spcAft>
                <a:spcPts val="0"/>
              </a:spcAft>
              <a:buClr>
                <a:schemeClr val="lt1"/>
              </a:buClr>
              <a:buSzPts val="800"/>
              <a:buFont typeface="Arial"/>
              <a:buNone/>
            </a:pPr>
            <a:fld id="{00000000-1234-1234-1234-123412341234}" type="slidenum">
              <a:rPr lang="en-GB" sz="800">
                <a:solidFill>
                  <a:schemeClr val="lt1"/>
                </a:solidFill>
                <a:latin typeface="Arial"/>
                <a:ea typeface="Arial"/>
                <a:cs typeface="Arial"/>
                <a:sym typeface="Arial"/>
              </a:rPr>
              <a:t>1</a:t>
            </a:fld>
            <a:r>
              <a:rPr lang="en-GB" sz="800">
                <a:solidFill>
                  <a:schemeClr val="lt1"/>
                </a:solidFill>
                <a:latin typeface="Arial"/>
                <a:ea typeface="Arial"/>
                <a:cs typeface="Arial"/>
                <a:sym typeface="Arial"/>
              </a:rPr>
              <a:t>	© 2021 Gartner, Inc. and/or its affiliates. All rights reserved. </a:t>
            </a:r>
            <a:br>
              <a:rPr lang="en-GB" sz="800">
                <a:solidFill>
                  <a:schemeClr val="lt1"/>
                </a:solidFill>
                <a:latin typeface="Arial"/>
                <a:ea typeface="Arial"/>
                <a:cs typeface="Arial"/>
                <a:sym typeface="Arial"/>
              </a:rPr>
            </a:br>
            <a:r>
              <a:rPr lang="en-GB" sz="800">
                <a:solidFill>
                  <a:schemeClr val="lt1"/>
                </a:solidFill>
                <a:latin typeface="Arial"/>
                <a:ea typeface="Arial"/>
                <a:cs typeface="Arial"/>
                <a:sym typeface="Arial"/>
              </a:rPr>
              <a:t>Gartner is a registered trademark of Gartner, Inc. and its affiliates.</a:t>
            </a:r>
            <a:endParaRPr/>
          </a:p>
        </p:txBody>
      </p:sp>
      <p:sp>
        <p:nvSpPr>
          <p:cNvPr id="280" name="Google Shape;280;p1:notes"/>
          <p:cNvSpPr>
            <a:spLocks noGrp="1" noRot="1" noChangeAspect="1"/>
          </p:cNvSpPr>
          <p:nvPr>
            <p:ph type="sldImg" idx="2"/>
          </p:nvPr>
        </p:nvSpPr>
        <p:spPr>
          <a:xfrm>
            <a:off x="1333500" y="658368"/>
            <a:ext cx="4191000" cy="2357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6716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10:notes"/>
          <p:cNvSpPr>
            <a:spLocks noGrp="1" noRot="1" noChangeAspect="1"/>
          </p:cNvSpPr>
          <p:nvPr>
            <p:ph type="sldImg" idx="2"/>
          </p:nvPr>
        </p:nvSpPr>
        <p:spPr>
          <a:xfrm>
            <a:off x="1374775" y="669925"/>
            <a:ext cx="4260850" cy="23971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8" name="Google Shape;558;p10:notes"/>
          <p:cNvSpPr txBox="1">
            <a:spLocks noGrp="1"/>
          </p:cNvSpPr>
          <p:nvPr>
            <p:ph type="body" idx="1"/>
          </p:nvPr>
        </p:nvSpPr>
        <p:spPr>
          <a:xfrm>
            <a:off x="252375" y="3187053"/>
            <a:ext cx="6514998" cy="579327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4000"/>
              <a:buNone/>
            </a:pPr>
            <a:endParaRPr sz="4000" b="0"/>
          </a:p>
        </p:txBody>
      </p:sp>
    </p:spTree>
    <p:extLst>
      <p:ext uri="{BB962C8B-B14F-4D97-AF65-F5344CB8AC3E}">
        <p14:creationId xmlns:p14="http://schemas.microsoft.com/office/powerpoint/2010/main" val="3604875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11: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5" name="Google Shape;595;p11: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4000"/>
              <a:buNone/>
            </a:pPr>
            <a:endParaRPr sz="4000" b="0"/>
          </a:p>
        </p:txBody>
      </p:sp>
    </p:spTree>
    <p:extLst>
      <p:ext uri="{BB962C8B-B14F-4D97-AF65-F5344CB8AC3E}">
        <p14:creationId xmlns:p14="http://schemas.microsoft.com/office/powerpoint/2010/main" val="3763494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12: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Google Shape;623;p12: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800"/>
              <a:buNone/>
            </a:pPr>
            <a:endParaRPr sz="1800" b="0" i="0" u="none" strike="noStrike">
              <a:solidFill>
                <a:srgbClr val="000000"/>
              </a:solidFill>
              <a:latin typeface="Arial"/>
              <a:ea typeface="Arial"/>
              <a:cs typeface="Arial"/>
              <a:sym typeface="Arial"/>
            </a:endParaRPr>
          </a:p>
        </p:txBody>
      </p:sp>
    </p:spTree>
    <p:extLst>
      <p:ext uri="{BB962C8B-B14F-4D97-AF65-F5344CB8AC3E}">
        <p14:creationId xmlns:p14="http://schemas.microsoft.com/office/powerpoint/2010/main" val="3305920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13: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6" name="Google Shape;656;p13: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4000"/>
              <a:buNone/>
            </a:pPr>
            <a:endParaRPr sz="4000" b="0"/>
          </a:p>
        </p:txBody>
      </p:sp>
    </p:spTree>
    <p:extLst>
      <p:ext uri="{BB962C8B-B14F-4D97-AF65-F5344CB8AC3E}">
        <p14:creationId xmlns:p14="http://schemas.microsoft.com/office/powerpoint/2010/main" val="3749827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14: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4" name="Google Shape;674;p14: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200"/>
              <a:buNone/>
            </a:pPr>
            <a:endParaRPr b="0"/>
          </a:p>
        </p:txBody>
      </p:sp>
    </p:spTree>
    <p:extLst>
      <p:ext uri="{BB962C8B-B14F-4D97-AF65-F5344CB8AC3E}">
        <p14:creationId xmlns:p14="http://schemas.microsoft.com/office/powerpoint/2010/main" val="111097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15: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7" name="Google Shape;697;p15: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4000"/>
              <a:buNone/>
            </a:pPr>
            <a:endParaRPr sz="4000" b="0"/>
          </a:p>
        </p:txBody>
      </p:sp>
    </p:spTree>
    <p:extLst>
      <p:ext uri="{BB962C8B-B14F-4D97-AF65-F5344CB8AC3E}">
        <p14:creationId xmlns:p14="http://schemas.microsoft.com/office/powerpoint/2010/main" val="672704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16: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0" name="Google Shape;740;p16: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200"/>
              <a:buNone/>
            </a:pPr>
            <a:endParaRPr b="0"/>
          </a:p>
        </p:txBody>
      </p:sp>
    </p:spTree>
    <p:extLst>
      <p:ext uri="{BB962C8B-B14F-4D97-AF65-F5344CB8AC3E}">
        <p14:creationId xmlns:p14="http://schemas.microsoft.com/office/powerpoint/2010/main" val="2616953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17: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p17: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200"/>
              <a:buNone/>
            </a:pPr>
            <a:endParaRPr b="0"/>
          </a:p>
        </p:txBody>
      </p:sp>
    </p:spTree>
    <p:extLst>
      <p:ext uri="{BB962C8B-B14F-4D97-AF65-F5344CB8AC3E}">
        <p14:creationId xmlns:p14="http://schemas.microsoft.com/office/powerpoint/2010/main" val="4154282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18: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7" name="Google Shape;827;p18: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200"/>
              <a:buNone/>
            </a:pPr>
            <a:endParaRPr b="0"/>
          </a:p>
        </p:txBody>
      </p:sp>
    </p:spTree>
    <p:extLst>
      <p:ext uri="{BB962C8B-B14F-4D97-AF65-F5344CB8AC3E}">
        <p14:creationId xmlns:p14="http://schemas.microsoft.com/office/powerpoint/2010/main" val="637061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19: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200"/>
              <a:buNone/>
            </a:pPr>
            <a:endParaRPr b="0"/>
          </a:p>
        </p:txBody>
      </p:sp>
      <p:sp>
        <p:nvSpPr>
          <p:cNvPr id="860" name="Google Shape;860;p19: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8305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p2: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800"/>
              <a:buNone/>
            </a:pPr>
            <a:endParaRPr sz="2800" b="0"/>
          </a:p>
        </p:txBody>
      </p:sp>
    </p:spTree>
    <p:extLst>
      <p:ext uri="{BB962C8B-B14F-4D97-AF65-F5344CB8AC3E}">
        <p14:creationId xmlns:p14="http://schemas.microsoft.com/office/powerpoint/2010/main" val="234191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20: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3" name="Google Shape;883;p20: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4400"/>
              <a:buNone/>
            </a:pPr>
            <a:endParaRPr sz="4400" b="0"/>
          </a:p>
        </p:txBody>
      </p:sp>
    </p:spTree>
    <p:extLst>
      <p:ext uri="{BB962C8B-B14F-4D97-AF65-F5344CB8AC3E}">
        <p14:creationId xmlns:p14="http://schemas.microsoft.com/office/powerpoint/2010/main" val="2911541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21: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2" name="Google Shape;902;p21: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200"/>
              <a:buNone/>
            </a:pPr>
            <a:endParaRPr b="0"/>
          </a:p>
        </p:txBody>
      </p:sp>
    </p:spTree>
    <p:extLst>
      <p:ext uri="{BB962C8B-B14F-4D97-AF65-F5344CB8AC3E}">
        <p14:creationId xmlns:p14="http://schemas.microsoft.com/office/powerpoint/2010/main" val="2010027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22: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6" name="Google Shape;956;p22: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4000"/>
              <a:buNone/>
            </a:pPr>
            <a:endParaRPr sz="4000" b="0"/>
          </a:p>
        </p:txBody>
      </p:sp>
    </p:spTree>
    <p:extLst>
      <p:ext uri="{BB962C8B-B14F-4D97-AF65-F5344CB8AC3E}">
        <p14:creationId xmlns:p14="http://schemas.microsoft.com/office/powerpoint/2010/main" val="2269931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23: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5" name="Google Shape;975;p23: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4000"/>
              <a:buNone/>
            </a:pPr>
            <a:endParaRPr sz="4000" b="0"/>
          </a:p>
        </p:txBody>
      </p:sp>
    </p:spTree>
    <p:extLst>
      <p:ext uri="{BB962C8B-B14F-4D97-AF65-F5344CB8AC3E}">
        <p14:creationId xmlns:p14="http://schemas.microsoft.com/office/powerpoint/2010/main" val="2945027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24: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6" name="Google Shape;996;p24: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800"/>
              <a:buFont typeface="Arial"/>
              <a:buNone/>
            </a:pPr>
            <a:endParaRPr sz="1800" b="0"/>
          </a:p>
        </p:txBody>
      </p:sp>
    </p:spTree>
    <p:extLst>
      <p:ext uri="{BB962C8B-B14F-4D97-AF65-F5344CB8AC3E}">
        <p14:creationId xmlns:p14="http://schemas.microsoft.com/office/powerpoint/2010/main" val="391368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25: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9" name="Google Shape;1039;p25: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4000"/>
              <a:buNone/>
            </a:pPr>
            <a:endParaRPr sz="4000" b="0"/>
          </a:p>
        </p:txBody>
      </p:sp>
    </p:spTree>
    <p:extLst>
      <p:ext uri="{BB962C8B-B14F-4D97-AF65-F5344CB8AC3E}">
        <p14:creationId xmlns:p14="http://schemas.microsoft.com/office/powerpoint/2010/main" val="3192585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26: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5" name="Google Shape;1065;p26: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200"/>
              <a:buNone/>
            </a:pPr>
            <a:endParaRPr b="0"/>
          </a:p>
        </p:txBody>
      </p:sp>
    </p:spTree>
    <p:extLst>
      <p:ext uri="{BB962C8B-B14F-4D97-AF65-F5344CB8AC3E}">
        <p14:creationId xmlns:p14="http://schemas.microsoft.com/office/powerpoint/2010/main" val="2032719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p27: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6" name="Google Shape;1086;p27: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200"/>
              <a:buFont typeface="Arial"/>
              <a:buNone/>
            </a:pPr>
            <a:endParaRPr b="0"/>
          </a:p>
        </p:txBody>
      </p:sp>
    </p:spTree>
    <p:extLst>
      <p:ext uri="{BB962C8B-B14F-4D97-AF65-F5344CB8AC3E}">
        <p14:creationId xmlns:p14="http://schemas.microsoft.com/office/powerpoint/2010/main" val="3009055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p28: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1" name="Google Shape;1111;p28: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200"/>
              <a:buNone/>
            </a:pPr>
            <a:endParaRPr b="0"/>
          </a:p>
        </p:txBody>
      </p:sp>
    </p:spTree>
    <p:extLst>
      <p:ext uri="{BB962C8B-B14F-4D97-AF65-F5344CB8AC3E}">
        <p14:creationId xmlns:p14="http://schemas.microsoft.com/office/powerpoint/2010/main" val="2846196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p29: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5" name="Google Shape;1155;p29: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4000"/>
              <a:buNone/>
            </a:pPr>
            <a:endParaRPr sz="4000" b="0"/>
          </a:p>
        </p:txBody>
      </p:sp>
    </p:spTree>
    <p:extLst>
      <p:ext uri="{BB962C8B-B14F-4D97-AF65-F5344CB8AC3E}">
        <p14:creationId xmlns:p14="http://schemas.microsoft.com/office/powerpoint/2010/main" val="933965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3: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4000"/>
              <a:buNone/>
            </a:pPr>
            <a:endParaRPr sz="4000" b="0"/>
          </a:p>
        </p:txBody>
      </p:sp>
    </p:spTree>
    <p:extLst>
      <p:ext uri="{BB962C8B-B14F-4D97-AF65-F5344CB8AC3E}">
        <p14:creationId xmlns:p14="http://schemas.microsoft.com/office/powerpoint/2010/main" val="2909120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p30: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1" name="Google Shape;1171;p30: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4000"/>
              <a:buNone/>
            </a:pPr>
            <a:endParaRPr sz="4000" b="0"/>
          </a:p>
        </p:txBody>
      </p:sp>
    </p:spTree>
    <p:extLst>
      <p:ext uri="{BB962C8B-B14F-4D97-AF65-F5344CB8AC3E}">
        <p14:creationId xmlns:p14="http://schemas.microsoft.com/office/powerpoint/2010/main" val="2433806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31: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7" name="Google Shape;1197;p31: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4000"/>
              <a:buNone/>
            </a:pPr>
            <a:endParaRPr sz="4000" b="0"/>
          </a:p>
        </p:txBody>
      </p:sp>
    </p:spTree>
    <p:extLst>
      <p:ext uri="{BB962C8B-B14F-4D97-AF65-F5344CB8AC3E}">
        <p14:creationId xmlns:p14="http://schemas.microsoft.com/office/powerpoint/2010/main" val="3025831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p32: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5" name="Google Shape;1225;p32: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4000"/>
              <a:buNone/>
            </a:pPr>
            <a:endParaRPr sz="4000" b="0"/>
          </a:p>
        </p:txBody>
      </p:sp>
    </p:spTree>
    <p:extLst>
      <p:ext uri="{BB962C8B-B14F-4D97-AF65-F5344CB8AC3E}">
        <p14:creationId xmlns:p14="http://schemas.microsoft.com/office/powerpoint/2010/main" val="3149260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p33: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5" name="Google Shape;1255;p33: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4000"/>
              <a:buNone/>
            </a:pPr>
            <a:endParaRPr sz="4000" b="0"/>
          </a:p>
        </p:txBody>
      </p:sp>
    </p:spTree>
    <p:extLst>
      <p:ext uri="{BB962C8B-B14F-4D97-AF65-F5344CB8AC3E}">
        <p14:creationId xmlns:p14="http://schemas.microsoft.com/office/powerpoint/2010/main" val="30292911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p34: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1" name="Google Shape;1281;p34: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800"/>
              <a:buNone/>
            </a:pPr>
            <a:endParaRPr sz="2800" b="0"/>
          </a:p>
        </p:txBody>
      </p:sp>
    </p:spTree>
    <p:extLst>
      <p:ext uri="{BB962C8B-B14F-4D97-AF65-F5344CB8AC3E}">
        <p14:creationId xmlns:p14="http://schemas.microsoft.com/office/powerpoint/2010/main" val="1146849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p35: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200"/>
              <a:buNone/>
            </a:pPr>
            <a:endParaRPr/>
          </a:p>
        </p:txBody>
      </p:sp>
      <p:sp>
        <p:nvSpPr>
          <p:cNvPr id="1324" name="Google Shape;1324;p35: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933648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p36: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0" name="Google Shape;1330;p36: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000"/>
              <a:buNone/>
            </a:pPr>
            <a:endParaRPr sz="2000"/>
          </a:p>
        </p:txBody>
      </p:sp>
    </p:spTree>
    <p:extLst>
      <p:ext uri="{BB962C8B-B14F-4D97-AF65-F5344CB8AC3E}">
        <p14:creationId xmlns:p14="http://schemas.microsoft.com/office/powerpoint/2010/main" val="1232462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p37: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1" name="Google Shape;1341;p37: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400"/>
              <a:buFont typeface="Arial"/>
              <a:buNone/>
            </a:pPr>
            <a:endParaRPr sz="1400"/>
          </a:p>
        </p:txBody>
      </p:sp>
    </p:spTree>
    <p:extLst>
      <p:ext uri="{BB962C8B-B14F-4D97-AF65-F5344CB8AC3E}">
        <p14:creationId xmlns:p14="http://schemas.microsoft.com/office/powerpoint/2010/main" val="23478555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p38: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2" name="Google Shape;1352;p38: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000"/>
              <a:buNone/>
            </a:pPr>
            <a:endParaRPr sz="2000"/>
          </a:p>
        </p:txBody>
      </p:sp>
    </p:spTree>
    <p:extLst>
      <p:ext uri="{BB962C8B-B14F-4D97-AF65-F5344CB8AC3E}">
        <p14:creationId xmlns:p14="http://schemas.microsoft.com/office/powerpoint/2010/main" val="37415005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p39: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3" name="Google Shape;1363;p39: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400"/>
              <a:buFont typeface="Arial"/>
              <a:buNone/>
            </a:pPr>
            <a:endParaRPr sz="1400"/>
          </a:p>
        </p:txBody>
      </p:sp>
    </p:spTree>
    <p:extLst>
      <p:ext uri="{BB962C8B-B14F-4D97-AF65-F5344CB8AC3E}">
        <p14:creationId xmlns:p14="http://schemas.microsoft.com/office/powerpoint/2010/main" val="241051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4: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8" name="Google Shape;328;p4: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2800"/>
              <a:buFont typeface="Arial"/>
              <a:buNone/>
            </a:pPr>
            <a:endParaRPr sz="2800" b="0"/>
          </a:p>
        </p:txBody>
      </p:sp>
    </p:spTree>
    <p:extLst>
      <p:ext uri="{BB962C8B-B14F-4D97-AF65-F5344CB8AC3E}">
        <p14:creationId xmlns:p14="http://schemas.microsoft.com/office/powerpoint/2010/main" val="28578197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p40: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4" name="Google Shape;1374;p40: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400"/>
              <a:buFont typeface="Arial"/>
              <a:buNone/>
            </a:pPr>
            <a:endParaRPr sz="1400"/>
          </a:p>
        </p:txBody>
      </p:sp>
    </p:spTree>
    <p:extLst>
      <p:ext uri="{BB962C8B-B14F-4D97-AF65-F5344CB8AC3E}">
        <p14:creationId xmlns:p14="http://schemas.microsoft.com/office/powerpoint/2010/main" val="34488068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p41: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5" name="Google Shape;1385;p41: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400"/>
              <a:buFont typeface="Arial"/>
              <a:buNone/>
            </a:pPr>
            <a:endParaRPr sz="1400"/>
          </a:p>
        </p:txBody>
      </p:sp>
    </p:spTree>
    <p:extLst>
      <p:ext uri="{BB962C8B-B14F-4D97-AF65-F5344CB8AC3E}">
        <p14:creationId xmlns:p14="http://schemas.microsoft.com/office/powerpoint/2010/main" val="8929821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p42: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6" name="Google Shape;1396;p42: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400"/>
              <a:buFont typeface="Arial"/>
              <a:buNone/>
            </a:pPr>
            <a:endParaRPr sz="1400" b="0"/>
          </a:p>
        </p:txBody>
      </p:sp>
    </p:spTree>
    <p:extLst>
      <p:ext uri="{BB962C8B-B14F-4D97-AF65-F5344CB8AC3E}">
        <p14:creationId xmlns:p14="http://schemas.microsoft.com/office/powerpoint/2010/main" val="429052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p43: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7" name="Google Shape;1407;p43: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400"/>
              <a:buFont typeface="Arial"/>
              <a:buNone/>
            </a:pPr>
            <a:endParaRPr sz="1400"/>
          </a:p>
        </p:txBody>
      </p:sp>
    </p:spTree>
    <p:extLst>
      <p:ext uri="{BB962C8B-B14F-4D97-AF65-F5344CB8AC3E}">
        <p14:creationId xmlns:p14="http://schemas.microsoft.com/office/powerpoint/2010/main" val="27582860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p44: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8" name="Google Shape;1418;p44: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400"/>
              <a:buFont typeface="Arial"/>
              <a:buNone/>
            </a:pPr>
            <a:endParaRPr sz="1400"/>
          </a:p>
        </p:txBody>
      </p:sp>
    </p:spTree>
    <p:extLst>
      <p:ext uri="{BB962C8B-B14F-4D97-AF65-F5344CB8AC3E}">
        <p14:creationId xmlns:p14="http://schemas.microsoft.com/office/powerpoint/2010/main" val="41016346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p45: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9" name="Google Shape;1429;p45: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400"/>
              <a:buFont typeface="Arial"/>
              <a:buNone/>
            </a:pPr>
            <a:endParaRPr sz="1400"/>
          </a:p>
        </p:txBody>
      </p:sp>
    </p:spTree>
    <p:extLst>
      <p:ext uri="{BB962C8B-B14F-4D97-AF65-F5344CB8AC3E}">
        <p14:creationId xmlns:p14="http://schemas.microsoft.com/office/powerpoint/2010/main" val="923552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p46: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0" name="Google Shape;1440;p46: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400"/>
              <a:buFont typeface="Arial"/>
              <a:buNone/>
            </a:pPr>
            <a:endParaRPr sz="1400"/>
          </a:p>
        </p:txBody>
      </p:sp>
    </p:spTree>
    <p:extLst>
      <p:ext uri="{BB962C8B-B14F-4D97-AF65-F5344CB8AC3E}">
        <p14:creationId xmlns:p14="http://schemas.microsoft.com/office/powerpoint/2010/main" val="10010073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p47: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1" name="Google Shape;1451;p47: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400"/>
              <a:buFont typeface="Arial"/>
              <a:buNone/>
            </a:pPr>
            <a:endParaRPr sz="1400"/>
          </a:p>
        </p:txBody>
      </p:sp>
    </p:spTree>
    <p:extLst>
      <p:ext uri="{BB962C8B-B14F-4D97-AF65-F5344CB8AC3E}">
        <p14:creationId xmlns:p14="http://schemas.microsoft.com/office/powerpoint/2010/main" val="2236306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5: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5: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4000"/>
              <a:buNone/>
            </a:pPr>
            <a:endParaRPr sz="4000" b="0"/>
          </a:p>
        </p:txBody>
      </p:sp>
    </p:spTree>
    <p:extLst>
      <p:ext uri="{BB962C8B-B14F-4D97-AF65-F5344CB8AC3E}">
        <p14:creationId xmlns:p14="http://schemas.microsoft.com/office/powerpoint/2010/main" val="90369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6: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6: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200"/>
              <a:buNone/>
            </a:pPr>
            <a:endParaRPr b="0"/>
          </a:p>
        </p:txBody>
      </p:sp>
    </p:spTree>
    <p:extLst>
      <p:ext uri="{BB962C8B-B14F-4D97-AF65-F5344CB8AC3E}">
        <p14:creationId xmlns:p14="http://schemas.microsoft.com/office/powerpoint/2010/main" val="1829410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7: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7: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2800"/>
              <a:buFont typeface="Arial"/>
              <a:buNone/>
            </a:pPr>
            <a:endParaRPr sz="2800" b="0"/>
          </a:p>
        </p:txBody>
      </p:sp>
    </p:spTree>
    <p:extLst>
      <p:ext uri="{BB962C8B-B14F-4D97-AF65-F5344CB8AC3E}">
        <p14:creationId xmlns:p14="http://schemas.microsoft.com/office/powerpoint/2010/main" val="1689445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8: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p8: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4000"/>
              <a:buNone/>
            </a:pPr>
            <a:endParaRPr sz="4000" b="0"/>
          </a:p>
        </p:txBody>
      </p:sp>
    </p:spTree>
    <p:extLst>
      <p:ext uri="{BB962C8B-B14F-4D97-AF65-F5344CB8AC3E}">
        <p14:creationId xmlns:p14="http://schemas.microsoft.com/office/powerpoint/2010/main" val="3567311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9: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6" name="Google Shape;516;p9: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4000"/>
              <a:buNone/>
            </a:pPr>
            <a:endParaRPr sz="4000" b="0"/>
          </a:p>
        </p:txBody>
      </p:sp>
    </p:spTree>
    <p:extLst>
      <p:ext uri="{BB962C8B-B14F-4D97-AF65-F5344CB8AC3E}">
        <p14:creationId xmlns:p14="http://schemas.microsoft.com/office/powerpoint/2010/main" val="34862509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www.gartner.com/technology/about/policies/usage_policy.jsp#_blank"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hyperlink" Target="https://www.gartner.com/technology/about/ombudsman/omb_guide2.jsp"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www.gartner.com/technology/about/policies/usage_policy.jsp#_blank" TargetMode="External"/><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hyperlink" Target="https://www.gartner.com/technology/about/ombudsman/omb_guide2.jsp"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www.gartner.com/technology/about/policies/usage_policy.jsp#_blank" TargetMode="External"/><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hyperlink" Target="https://www.gartner.com/technology/about/ombudsman/omb_guide2.jsp" TargetMode="Externa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SummitCode_Title Slide">
  <p:cSld name="SummitCode_Title Slide">
    <p:bg>
      <p:bgPr>
        <a:solidFill>
          <a:schemeClr val="dk2"/>
        </a:solidFill>
        <a:effectLst/>
      </p:bgPr>
    </p:bg>
    <p:spTree>
      <p:nvGrpSpPr>
        <p:cNvPr id="1" name="Shape 16"/>
        <p:cNvGrpSpPr/>
        <p:nvPr/>
      </p:nvGrpSpPr>
      <p:grpSpPr>
        <a:xfrm>
          <a:off x="0" y="0"/>
          <a:ext cx="0" cy="0"/>
          <a:chOff x="0" y="0"/>
          <a:chExt cx="0" cy="0"/>
        </a:xfrm>
      </p:grpSpPr>
      <p:pic>
        <p:nvPicPr>
          <p:cNvPr id="17" name="Google Shape;17;p51"/>
          <p:cNvPicPr preferRelativeResize="0"/>
          <p:nvPr/>
        </p:nvPicPr>
        <p:blipFill rotWithShape="1">
          <a:blip r:embed="rId2">
            <a:alphaModFix/>
          </a:blip>
          <a:srcRect/>
          <a:stretch/>
        </p:blipFill>
        <p:spPr>
          <a:xfrm>
            <a:off x="9688259" y="5975537"/>
            <a:ext cx="2053216" cy="468817"/>
          </a:xfrm>
          <a:prstGeom prst="rect">
            <a:avLst/>
          </a:prstGeom>
          <a:noFill/>
          <a:ln>
            <a:noFill/>
          </a:ln>
        </p:spPr>
      </p:pic>
      <p:sp>
        <p:nvSpPr>
          <p:cNvPr id="18" name="Google Shape;18;p51"/>
          <p:cNvSpPr txBox="1">
            <a:spLocks noGrp="1"/>
          </p:cNvSpPr>
          <p:nvPr>
            <p:ph type="subTitle" idx="1"/>
          </p:nvPr>
        </p:nvSpPr>
        <p:spPr>
          <a:xfrm>
            <a:off x="987463" y="4187546"/>
            <a:ext cx="7228206" cy="276999"/>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Times"/>
              <a:buNone/>
              <a:defRPr sz="1800">
                <a:solidFill>
                  <a:srgbClr val="FFFFFF"/>
                </a:solidFill>
                <a:latin typeface="Arial"/>
                <a:ea typeface="Arial"/>
                <a:cs typeface="Arial"/>
                <a:sym typeface="Arial"/>
              </a:defRPr>
            </a:lvl1pPr>
            <a:lvl2pPr lvl="1" algn="l">
              <a:lnSpc>
                <a:spcPct val="90000"/>
              </a:lnSpc>
              <a:spcBef>
                <a:spcPts val="1200"/>
              </a:spcBef>
              <a:spcAft>
                <a:spcPts val="0"/>
              </a:spcAft>
              <a:buClr>
                <a:schemeClr val="lt1"/>
              </a:buClr>
              <a:buSzPts val="1800"/>
              <a:buChar char="–"/>
              <a:defRPr/>
            </a:lvl2pPr>
            <a:lvl3pPr lvl="2" algn="l">
              <a:lnSpc>
                <a:spcPct val="90000"/>
              </a:lnSpc>
              <a:spcBef>
                <a:spcPts val="1200"/>
              </a:spcBef>
              <a:spcAft>
                <a:spcPts val="0"/>
              </a:spcAft>
              <a:buClr>
                <a:schemeClr val="lt1"/>
              </a:buClr>
              <a:buSzPts val="1800"/>
              <a:buChar char="•"/>
              <a:defRPr/>
            </a:lvl3pPr>
            <a:lvl4pPr lvl="3" algn="l">
              <a:lnSpc>
                <a:spcPct val="90000"/>
              </a:lnSpc>
              <a:spcBef>
                <a:spcPts val="1200"/>
              </a:spcBef>
              <a:spcAft>
                <a:spcPts val="0"/>
              </a:spcAft>
              <a:buClr>
                <a:schemeClr val="lt1"/>
              </a:buClr>
              <a:buSzPts val="1800"/>
              <a:buChar char="–"/>
              <a:defRPr/>
            </a:lvl4pPr>
            <a:lvl5pPr lvl="4" algn="l">
              <a:lnSpc>
                <a:spcPct val="90000"/>
              </a:lnSpc>
              <a:spcBef>
                <a:spcPts val="120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a:endParaRPr/>
          </a:p>
        </p:txBody>
      </p:sp>
      <p:sp>
        <p:nvSpPr>
          <p:cNvPr id="19" name="Google Shape;19;p51"/>
          <p:cNvSpPr txBox="1">
            <a:spLocks noGrp="1"/>
          </p:cNvSpPr>
          <p:nvPr>
            <p:ph type="ctrTitle"/>
          </p:nvPr>
        </p:nvSpPr>
        <p:spPr>
          <a:xfrm>
            <a:off x="987463" y="2070748"/>
            <a:ext cx="7228205" cy="1994392"/>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rgbClr val="FFFFFF"/>
              </a:buClr>
              <a:buSzPts val="3600"/>
              <a:buFont typeface="Arial Black"/>
              <a:buNone/>
              <a:defRPr sz="3600" b="0">
                <a:solidFill>
                  <a:srgbClr val="FFFFFF"/>
                </a:solidFill>
                <a:latin typeface="Arial Black"/>
                <a:ea typeface="Arial Black"/>
                <a:cs typeface="Arial Black"/>
                <a:sym typeface="Arial Black"/>
              </a:defRPr>
            </a:lvl1pPr>
            <a:lvl2pPr lvl="1">
              <a:spcBef>
                <a:spcPts val="3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51"/>
          <p:cNvSpPr txBox="1">
            <a:spLocks noGrp="1"/>
          </p:cNvSpPr>
          <p:nvPr>
            <p:ph type="body" idx="2"/>
          </p:nvPr>
        </p:nvSpPr>
        <p:spPr>
          <a:xfrm>
            <a:off x="460256" y="348321"/>
            <a:ext cx="9172870" cy="27699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rgbClr val="FFFFFF"/>
              </a:buClr>
              <a:buSzPts val="2000"/>
              <a:buFont typeface="Arial"/>
              <a:buNone/>
              <a:defRPr sz="2000" b="1">
                <a:solidFill>
                  <a:srgbClr val="FFFFFF"/>
                </a:solidFill>
                <a:latin typeface="Arial"/>
                <a:ea typeface="Arial"/>
                <a:cs typeface="Arial"/>
                <a:sym typeface="Arial"/>
              </a:defRPr>
            </a:lvl1pPr>
            <a:lvl2pPr marL="914400" lvl="1" indent="-228600" algn="l">
              <a:lnSpc>
                <a:spcPct val="90000"/>
              </a:lnSpc>
              <a:spcBef>
                <a:spcPts val="600"/>
              </a:spcBef>
              <a:spcAft>
                <a:spcPts val="0"/>
              </a:spcAft>
              <a:buClr>
                <a:schemeClr val="lt1"/>
              </a:buClr>
              <a:buSzPts val="1200"/>
              <a:buFont typeface="Arial"/>
              <a:buNone/>
              <a:defRPr sz="1200" b="1">
                <a:solidFill>
                  <a:schemeClr val="lt1"/>
                </a:solidFill>
                <a:latin typeface="Arial"/>
                <a:ea typeface="Arial"/>
                <a:cs typeface="Arial"/>
                <a:sym typeface="Arial"/>
              </a:defRPr>
            </a:lvl2pPr>
            <a:lvl3pPr marL="1371600" lvl="2" indent="-228600" algn="l">
              <a:lnSpc>
                <a:spcPct val="90000"/>
              </a:lnSpc>
              <a:spcBef>
                <a:spcPts val="1200"/>
              </a:spcBef>
              <a:spcAft>
                <a:spcPts val="0"/>
              </a:spcAft>
              <a:buClr>
                <a:schemeClr val="lt1"/>
              </a:buClr>
              <a:buSzPts val="2400"/>
              <a:buFont typeface="Arial"/>
              <a:buNone/>
              <a:defRPr/>
            </a:lvl3pPr>
            <a:lvl4pPr marL="1828800" lvl="3" indent="-228600" algn="l">
              <a:lnSpc>
                <a:spcPct val="90000"/>
              </a:lnSpc>
              <a:spcBef>
                <a:spcPts val="1200"/>
              </a:spcBef>
              <a:spcAft>
                <a:spcPts val="0"/>
              </a:spcAft>
              <a:buClr>
                <a:schemeClr val="lt1"/>
              </a:buClr>
              <a:buSzPts val="2400"/>
              <a:buFont typeface="Arial"/>
              <a:buNone/>
              <a:defRPr/>
            </a:lvl4pPr>
            <a:lvl5pPr marL="2286000" lvl="4" indent="-228600" algn="l">
              <a:lnSpc>
                <a:spcPct val="90000"/>
              </a:lnSpc>
              <a:spcBef>
                <a:spcPts val="1200"/>
              </a:spcBef>
              <a:spcAft>
                <a:spcPts val="0"/>
              </a:spcAft>
              <a:buClr>
                <a:schemeClr val="lt1"/>
              </a:buClr>
              <a:buSzPts val="2400"/>
              <a:buFont typeface="Arial"/>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1" name="Google Shape;21;p51"/>
          <p:cNvSpPr txBox="1">
            <a:spLocks noGrp="1"/>
          </p:cNvSpPr>
          <p:nvPr>
            <p:ph type="body" idx="3"/>
          </p:nvPr>
        </p:nvSpPr>
        <p:spPr>
          <a:xfrm>
            <a:off x="460255" y="686571"/>
            <a:ext cx="9172871" cy="16619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rgbClr val="BDBDBD"/>
              </a:buClr>
              <a:buSzPts val="1200"/>
              <a:buFont typeface="Arial Black"/>
              <a:buNone/>
              <a:defRPr sz="1200" b="1">
                <a:solidFill>
                  <a:srgbClr val="BDBDBD"/>
                </a:solidFill>
                <a:latin typeface="Arial Black"/>
                <a:ea typeface="Arial Black"/>
                <a:cs typeface="Arial Black"/>
                <a:sym typeface="Arial Black"/>
              </a:defRPr>
            </a:lvl1pPr>
            <a:lvl2pPr marL="914400" lvl="1" indent="-228600" algn="l">
              <a:lnSpc>
                <a:spcPct val="90000"/>
              </a:lnSpc>
              <a:spcBef>
                <a:spcPts val="600"/>
              </a:spcBef>
              <a:spcAft>
                <a:spcPts val="0"/>
              </a:spcAft>
              <a:buClr>
                <a:srgbClr val="B2B2B2"/>
              </a:buClr>
              <a:buSzPts val="1200"/>
              <a:buFont typeface="Arial"/>
              <a:buNone/>
              <a:defRPr sz="1200" b="1">
                <a:solidFill>
                  <a:srgbClr val="B2B2B2"/>
                </a:solidFill>
                <a:latin typeface="Arial"/>
                <a:ea typeface="Arial"/>
                <a:cs typeface="Arial"/>
                <a:sym typeface="Arial"/>
              </a:defRPr>
            </a:lvl2pPr>
            <a:lvl3pPr marL="1371600" lvl="2" indent="-228600" algn="l">
              <a:lnSpc>
                <a:spcPct val="90000"/>
              </a:lnSpc>
              <a:spcBef>
                <a:spcPts val="1200"/>
              </a:spcBef>
              <a:spcAft>
                <a:spcPts val="0"/>
              </a:spcAft>
              <a:buClr>
                <a:schemeClr val="lt1"/>
              </a:buClr>
              <a:buSzPts val="2400"/>
              <a:buFont typeface="Arial"/>
              <a:buNone/>
              <a:defRPr/>
            </a:lvl3pPr>
            <a:lvl4pPr marL="1828800" lvl="3" indent="-228600" algn="l">
              <a:lnSpc>
                <a:spcPct val="90000"/>
              </a:lnSpc>
              <a:spcBef>
                <a:spcPts val="1200"/>
              </a:spcBef>
              <a:spcAft>
                <a:spcPts val="0"/>
              </a:spcAft>
              <a:buClr>
                <a:schemeClr val="lt1"/>
              </a:buClr>
              <a:buSzPts val="2400"/>
              <a:buFont typeface="Arial"/>
              <a:buNone/>
              <a:defRPr/>
            </a:lvl4pPr>
            <a:lvl5pPr marL="2286000" lvl="4" indent="-228600" algn="l">
              <a:lnSpc>
                <a:spcPct val="90000"/>
              </a:lnSpc>
              <a:spcBef>
                <a:spcPts val="1200"/>
              </a:spcBef>
              <a:spcAft>
                <a:spcPts val="0"/>
              </a:spcAft>
              <a:buClr>
                <a:schemeClr val="lt1"/>
              </a:buClr>
              <a:buSzPts val="2400"/>
              <a:buFont typeface="Arial"/>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51"/>
          <p:cNvSpPr/>
          <p:nvPr/>
        </p:nvSpPr>
        <p:spPr>
          <a:xfrm>
            <a:off x="8535556" y="1620027"/>
            <a:ext cx="160433" cy="329184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rgbClr val="000000"/>
              </a:solidFill>
              <a:latin typeface="Arial"/>
              <a:ea typeface="Arial"/>
              <a:cs typeface="Arial"/>
              <a:sym typeface="Arial"/>
            </a:endParaRPr>
          </a:p>
        </p:txBody>
      </p:sp>
      <p:sp>
        <p:nvSpPr>
          <p:cNvPr id="23" name="Google Shape;23;p51"/>
          <p:cNvSpPr/>
          <p:nvPr/>
        </p:nvSpPr>
        <p:spPr>
          <a:xfrm>
            <a:off x="460256" y="1620027"/>
            <a:ext cx="160433" cy="329184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rgbClr val="000000"/>
              </a:solidFill>
              <a:latin typeface="Arial"/>
              <a:ea typeface="Arial"/>
              <a:cs typeface="Arial"/>
              <a:sym typeface="Arial"/>
            </a:endParaRPr>
          </a:p>
        </p:txBody>
      </p:sp>
      <p:sp>
        <p:nvSpPr>
          <p:cNvPr id="24" name="Google Shape;24;p51"/>
          <p:cNvSpPr txBox="1"/>
          <p:nvPr/>
        </p:nvSpPr>
        <p:spPr>
          <a:xfrm>
            <a:off x="460256" y="5820382"/>
            <a:ext cx="7755412" cy="646331"/>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None/>
            </a:pPr>
            <a:r>
              <a:rPr lang="en-GB" sz="700">
                <a:solidFill>
                  <a:srgbClr val="BDBDBD"/>
                </a:solidFill>
                <a:latin typeface="Arial"/>
                <a:ea typeface="Arial"/>
                <a:cs typeface="Arial"/>
                <a:sym typeface="Arial"/>
              </a:rPr>
              <a:t>© 2021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GB" sz="700" u="sng">
                <a:solidFill>
                  <a:srgbClr val="BDBDBD"/>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Gartner’s Usage Policy</a:t>
            </a:r>
            <a:r>
              <a:rPr lang="en-GB" sz="700">
                <a:solidFill>
                  <a:srgbClr val="BDBDBD"/>
                </a:solidFill>
                <a:latin typeface="Arial"/>
                <a:ea typeface="Arial"/>
                <a:cs typeface="Arial"/>
                <a:sym typeface="Arial"/>
              </a:rPr>
              <a:t>. Gartner prides itself on its reputation for independence and objectivity. Its research is produced independently by its research organization without input or influence from any third party. For further information, see "</a:t>
            </a:r>
            <a:r>
              <a:rPr lang="en-GB" sz="700" u="sng">
                <a:solidFill>
                  <a:srgbClr val="BDBDBD"/>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Guiding Principles on Independence and Objectivity</a:t>
            </a:r>
            <a:r>
              <a:rPr lang="en-GB" sz="700">
                <a:solidFill>
                  <a:srgbClr val="BDBDBD"/>
                </a:solidFill>
                <a:latin typeface="Arial"/>
                <a:ea typeface="Arial"/>
                <a:cs typeface="Arial"/>
                <a:sym typeface="Arial"/>
              </a:rPr>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lumn graphics right">
  <p:cSld name="Two column graphics right">
    <p:spTree>
      <p:nvGrpSpPr>
        <p:cNvPr id="1" name="Shape 59"/>
        <p:cNvGrpSpPr/>
        <p:nvPr/>
      </p:nvGrpSpPr>
      <p:grpSpPr>
        <a:xfrm>
          <a:off x="0" y="0"/>
          <a:ext cx="0" cy="0"/>
          <a:chOff x="0" y="0"/>
          <a:chExt cx="0" cy="0"/>
        </a:xfrm>
      </p:grpSpPr>
      <p:sp>
        <p:nvSpPr>
          <p:cNvPr id="60" name="Google Shape;60;p90"/>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90"/>
          <p:cNvSpPr txBox="1">
            <a:spLocks noGrp="1"/>
          </p:cNvSpPr>
          <p:nvPr>
            <p:ph type="body" idx="1"/>
          </p:nvPr>
        </p:nvSpPr>
        <p:spPr>
          <a:xfrm>
            <a:off x="457200" y="1527175"/>
            <a:ext cx="5499100" cy="4460875"/>
          </a:xfrm>
          <a:prstGeom prst="rect">
            <a:avLst/>
          </a:prstGeom>
          <a:noFill/>
          <a:ln>
            <a:noFill/>
          </a:ln>
        </p:spPr>
        <p:txBody>
          <a:bodyPr spcFirstLastPara="1" wrap="square" lIns="0" tIns="0" rIns="0" bIns="0" anchor="t" anchorCtr="0">
            <a:noAutofit/>
          </a:bodyPr>
          <a:lstStyle>
            <a:lvl1pPr marL="457200" lvl="0" indent="-406400" algn="l">
              <a:lnSpc>
                <a:spcPct val="90000"/>
              </a:lnSpc>
              <a:spcBef>
                <a:spcPts val="1200"/>
              </a:spcBef>
              <a:spcAft>
                <a:spcPts val="0"/>
              </a:spcAft>
              <a:buClr>
                <a:schemeClr val="lt1"/>
              </a:buClr>
              <a:buSzPts val="2800"/>
              <a:buChar char="•"/>
              <a:defRPr/>
            </a:lvl1pPr>
            <a:lvl2pPr marL="914400" lvl="1" indent="-365760" algn="l">
              <a:lnSpc>
                <a:spcPct val="90000"/>
              </a:lnSpc>
              <a:spcBef>
                <a:spcPts val="1200"/>
              </a:spcBef>
              <a:spcAft>
                <a:spcPts val="0"/>
              </a:spcAft>
              <a:buClr>
                <a:schemeClr val="lt1"/>
              </a:buClr>
              <a:buSzPts val="2160"/>
              <a:buChar char="–"/>
              <a:defRPr/>
            </a:lvl2pPr>
            <a:lvl3pPr marL="1371600" lvl="2" indent="-381000" algn="l">
              <a:lnSpc>
                <a:spcPct val="90000"/>
              </a:lnSpc>
              <a:spcBef>
                <a:spcPts val="1200"/>
              </a:spcBef>
              <a:spcAft>
                <a:spcPts val="0"/>
              </a:spcAft>
              <a:buClr>
                <a:schemeClr val="lt1"/>
              </a:buClr>
              <a:buSzPts val="2400"/>
              <a:buChar char="•"/>
              <a:defRPr/>
            </a:lvl3pPr>
            <a:lvl4pPr marL="1828800" lvl="3" indent="-365760" algn="l">
              <a:lnSpc>
                <a:spcPct val="90000"/>
              </a:lnSpc>
              <a:spcBef>
                <a:spcPts val="1200"/>
              </a:spcBef>
              <a:spcAft>
                <a:spcPts val="0"/>
              </a:spcAft>
              <a:buClr>
                <a:schemeClr val="lt1"/>
              </a:buClr>
              <a:buSzPts val="2160"/>
              <a:buChar char="–"/>
              <a:defRPr/>
            </a:lvl4pPr>
            <a:lvl5pPr marL="2286000" lvl="4" indent="-381000" algn="l">
              <a:lnSpc>
                <a:spcPct val="90000"/>
              </a:lnSpc>
              <a:spcBef>
                <a:spcPts val="1200"/>
              </a:spcBef>
              <a:spcAft>
                <a:spcPts val="0"/>
              </a:spcAft>
              <a:buClr>
                <a:schemeClr val="lt1"/>
              </a:buClr>
              <a:buSzPts val="24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62"/>
        <p:cNvGrpSpPr/>
        <p:nvPr/>
      </p:nvGrpSpPr>
      <p:grpSpPr>
        <a:xfrm>
          <a:off x="0" y="0"/>
          <a:ext cx="0" cy="0"/>
          <a:chOff x="0" y="0"/>
          <a:chExt cx="0" cy="0"/>
        </a:xfrm>
      </p:grpSpPr>
      <p:sp>
        <p:nvSpPr>
          <p:cNvPr id="63" name="Google Shape;63;p91"/>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91"/>
          <p:cNvSpPr txBox="1">
            <a:spLocks noGrp="1"/>
          </p:cNvSpPr>
          <p:nvPr>
            <p:ph type="body" idx="1"/>
          </p:nvPr>
        </p:nvSpPr>
        <p:spPr>
          <a:xfrm>
            <a:off x="457200" y="1527175"/>
            <a:ext cx="5499100" cy="4460875"/>
          </a:xfrm>
          <a:prstGeom prst="rect">
            <a:avLst/>
          </a:prstGeom>
          <a:noFill/>
          <a:ln>
            <a:noFill/>
          </a:ln>
        </p:spPr>
        <p:txBody>
          <a:bodyPr spcFirstLastPara="1" wrap="square" lIns="0" tIns="0" rIns="0" bIns="0" anchor="t" anchorCtr="0">
            <a:noAutofit/>
          </a:bodyPr>
          <a:lstStyle>
            <a:lvl1pPr marL="457200" lvl="0" indent="-406400" algn="l">
              <a:lnSpc>
                <a:spcPct val="90000"/>
              </a:lnSpc>
              <a:spcBef>
                <a:spcPts val="1200"/>
              </a:spcBef>
              <a:spcAft>
                <a:spcPts val="0"/>
              </a:spcAft>
              <a:buClr>
                <a:schemeClr val="lt1"/>
              </a:buClr>
              <a:buSzPts val="2800"/>
              <a:buChar char="•"/>
              <a:defRPr/>
            </a:lvl1pPr>
            <a:lvl2pPr marL="914400" lvl="1" indent="-365760" algn="l">
              <a:lnSpc>
                <a:spcPct val="90000"/>
              </a:lnSpc>
              <a:spcBef>
                <a:spcPts val="1200"/>
              </a:spcBef>
              <a:spcAft>
                <a:spcPts val="0"/>
              </a:spcAft>
              <a:buClr>
                <a:schemeClr val="lt1"/>
              </a:buClr>
              <a:buSzPts val="2160"/>
              <a:buChar char="–"/>
              <a:defRPr/>
            </a:lvl2pPr>
            <a:lvl3pPr marL="1371600" lvl="2" indent="-381000" algn="l">
              <a:lnSpc>
                <a:spcPct val="90000"/>
              </a:lnSpc>
              <a:spcBef>
                <a:spcPts val="1200"/>
              </a:spcBef>
              <a:spcAft>
                <a:spcPts val="0"/>
              </a:spcAft>
              <a:buClr>
                <a:schemeClr val="lt1"/>
              </a:buClr>
              <a:buSzPts val="2400"/>
              <a:buChar char="•"/>
              <a:defRPr/>
            </a:lvl3pPr>
            <a:lvl4pPr marL="1828800" lvl="3" indent="-365760" algn="l">
              <a:lnSpc>
                <a:spcPct val="90000"/>
              </a:lnSpc>
              <a:spcBef>
                <a:spcPts val="1200"/>
              </a:spcBef>
              <a:spcAft>
                <a:spcPts val="0"/>
              </a:spcAft>
              <a:buClr>
                <a:schemeClr val="lt1"/>
              </a:buClr>
              <a:buSzPts val="2160"/>
              <a:buChar char="–"/>
              <a:defRPr/>
            </a:lvl4pPr>
            <a:lvl5pPr marL="2286000" lvl="4" indent="-381000" algn="l">
              <a:lnSpc>
                <a:spcPct val="90000"/>
              </a:lnSpc>
              <a:spcBef>
                <a:spcPts val="1200"/>
              </a:spcBef>
              <a:spcAft>
                <a:spcPts val="0"/>
              </a:spcAft>
              <a:buClr>
                <a:schemeClr val="lt1"/>
              </a:buClr>
              <a:buSzPts val="24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5" name="Google Shape;65;p91"/>
          <p:cNvSpPr txBox="1">
            <a:spLocks noGrp="1"/>
          </p:cNvSpPr>
          <p:nvPr>
            <p:ph type="body" idx="2"/>
          </p:nvPr>
        </p:nvSpPr>
        <p:spPr>
          <a:xfrm>
            <a:off x="6234113" y="1527175"/>
            <a:ext cx="5499100" cy="4460875"/>
          </a:xfrm>
          <a:prstGeom prst="rect">
            <a:avLst/>
          </a:prstGeom>
          <a:noFill/>
          <a:ln>
            <a:noFill/>
          </a:ln>
        </p:spPr>
        <p:txBody>
          <a:bodyPr spcFirstLastPara="1" wrap="square" lIns="0" tIns="0" rIns="0" bIns="0" anchor="t" anchorCtr="0">
            <a:noAutofit/>
          </a:bodyPr>
          <a:lstStyle>
            <a:lvl1pPr marL="457200" lvl="0" indent="-406400" algn="l">
              <a:lnSpc>
                <a:spcPct val="90000"/>
              </a:lnSpc>
              <a:spcBef>
                <a:spcPts val="1200"/>
              </a:spcBef>
              <a:spcAft>
                <a:spcPts val="0"/>
              </a:spcAft>
              <a:buClr>
                <a:schemeClr val="lt1"/>
              </a:buClr>
              <a:buSzPts val="2800"/>
              <a:buChar char="•"/>
              <a:defRPr/>
            </a:lvl1pPr>
            <a:lvl2pPr marL="914400" lvl="1" indent="-365760" algn="l">
              <a:lnSpc>
                <a:spcPct val="90000"/>
              </a:lnSpc>
              <a:spcBef>
                <a:spcPts val="1200"/>
              </a:spcBef>
              <a:spcAft>
                <a:spcPts val="0"/>
              </a:spcAft>
              <a:buClr>
                <a:schemeClr val="lt1"/>
              </a:buClr>
              <a:buSzPts val="2160"/>
              <a:buChar char="–"/>
              <a:defRPr/>
            </a:lvl2pPr>
            <a:lvl3pPr marL="1371600" lvl="2" indent="-381000" algn="l">
              <a:lnSpc>
                <a:spcPct val="90000"/>
              </a:lnSpc>
              <a:spcBef>
                <a:spcPts val="1200"/>
              </a:spcBef>
              <a:spcAft>
                <a:spcPts val="0"/>
              </a:spcAft>
              <a:buClr>
                <a:schemeClr val="lt1"/>
              </a:buClr>
              <a:buSzPts val="2400"/>
              <a:buChar char="•"/>
              <a:defRPr/>
            </a:lvl3pPr>
            <a:lvl4pPr marL="1828800" lvl="3" indent="-365760" algn="l">
              <a:lnSpc>
                <a:spcPct val="90000"/>
              </a:lnSpc>
              <a:spcBef>
                <a:spcPts val="1200"/>
              </a:spcBef>
              <a:spcAft>
                <a:spcPts val="0"/>
              </a:spcAft>
              <a:buClr>
                <a:schemeClr val="lt1"/>
              </a:buClr>
              <a:buSzPts val="2160"/>
              <a:buChar char="–"/>
              <a:defRPr/>
            </a:lvl4pPr>
            <a:lvl5pPr marL="2286000" lvl="4" indent="-381000" algn="l">
              <a:lnSpc>
                <a:spcPct val="90000"/>
              </a:lnSpc>
              <a:spcBef>
                <a:spcPts val="1200"/>
              </a:spcBef>
              <a:spcAft>
                <a:spcPts val="0"/>
              </a:spcAft>
              <a:buClr>
                <a:schemeClr val="lt1"/>
              </a:buClr>
              <a:buSzPts val="24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PA Band">
  <p:cSld name="SPA Band">
    <p:spTree>
      <p:nvGrpSpPr>
        <p:cNvPr id="1" name="Shape 66"/>
        <p:cNvGrpSpPr/>
        <p:nvPr/>
      </p:nvGrpSpPr>
      <p:grpSpPr>
        <a:xfrm>
          <a:off x="0" y="0"/>
          <a:ext cx="0" cy="0"/>
          <a:chOff x="0" y="0"/>
          <a:chExt cx="0" cy="0"/>
        </a:xfrm>
      </p:grpSpPr>
      <p:sp>
        <p:nvSpPr>
          <p:cNvPr id="67" name="Google Shape;67;p92"/>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92"/>
          <p:cNvSpPr txBox="1">
            <a:spLocks noGrp="1"/>
          </p:cNvSpPr>
          <p:nvPr>
            <p:ph type="body" idx="1"/>
          </p:nvPr>
        </p:nvSpPr>
        <p:spPr>
          <a:xfrm>
            <a:off x="457201" y="2193290"/>
            <a:ext cx="5499100" cy="3794760"/>
          </a:xfrm>
          <a:prstGeom prst="rect">
            <a:avLst/>
          </a:prstGeom>
          <a:noFill/>
          <a:ln>
            <a:noFill/>
          </a:ln>
        </p:spPr>
        <p:txBody>
          <a:bodyPr spcFirstLastPara="1" wrap="square" lIns="0" tIns="0" rIns="0" bIns="0" anchor="t" anchorCtr="0">
            <a:noAutofit/>
          </a:bodyPr>
          <a:lstStyle>
            <a:lvl1pPr marL="457200" lvl="0" indent="-381000" algn="l">
              <a:lnSpc>
                <a:spcPct val="90000"/>
              </a:lnSpc>
              <a:spcBef>
                <a:spcPts val="1200"/>
              </a:spcBef>
              <a:spcAft>
                <a:spcPts val="0"/>
              </a:spcAft>
              <a:buClr>
                <a:schemeClr val="lt1"/>
              </a:buClr>
              <a:buSzPts val="2400"/>
              <a:buChar char="•"/>
              <a:defRPr sz="2400" b="1"/>
            </a:lvl1pPr>
            <a:lvl2pPr marL="914400" lvl="1" indent="-365760" algn="l">
              <a:lnSpc>
                <a:spcPct val="90000"/>
              </a:lnSpc>
              <a:spcBef>
                <a:spcPts val="1200"/>
              </a:spcBef>
              <a:spcAft>
                <a:spcPts val="0"/>
              </a:spcAft>
              <a:buClr>
                <a:schemeClr val="lt1"/>
              </a:buClr>
              <a:buSzPts val="2160"/>
              <a:buChar char="–"/>
              <a:defRPr/>
            </a:lvl2pPr>
            <a:lvl3pPr marL="1371600" lvl="2" indent="-381000" algn="l">
              <a:lnSpc>
                <a:spcPct val="90000"/>
              </a:lnSpc>
              <a:spcBef>
                <a:spcPts val="1200"/>
              </a:spcBef>
              <a:spcAft>
                <a:spcPts val="0"/>
              </a:spcAft>
              <a:buClr>
                <a:schemeClr val="lt1"/>
              </a:buClr>
              <a:buSzPts val="2400"/>
              <a:buChar char="•"/>
              <a:defRPr/>
            </a:lvl3pPr>
            <a:lvl4pPr marL="1828800" lvl="3" indent="-365760" algn="l">
              <a:lnSpc>
                <a:spcPct val="90000"/>
              </a:lnSpc>
              <a:spcBef>
                <a:spcPts val="1200"/>
              </a:spcBef>
              <a:spcAft>
                <a:spcPts val="0"/>
              </a:spcAft>
              <a:buClr>
                <a:schemeClr val="lt1"/>
              </a:buClr>
              <a:buSzPts val="2160"/>
              <a:buChar char="–"/>
              <a:defRPr/>
            </a:lvl4pPr>
            <a:lvl5pPr marL="2286000" lvl="4" indent="-381000" algn="l">
              <a:lnSpc>
                <a:spcPct val="90000"/>
              </a:lnSpc>
              <a:spcBef>
                <a:spcPts val="1200"/>
              </a:spcBef>
              <a:spcAft>
                <a:spcPts val="0"/>
              </a:spcAft>
              <a:buClr>
                <a:schemeClr val="lt1"/>
              </a:buClr>
              <a:buSzPts val="24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9" name="Google Shape;69;p92"/>
          <p:cNvSpPr txBox="1">
            <a:spLocks noGrp="1"/>
          </p:cNvSpPr>
          <p:nvPr>
            <p:ph type="body" idx="2"/>
          </p:nvPr>
        </p:nvSpPr>
        <p:spPr>
          <a:xfrm>
            <a:off x="457200" y="976313"/>
            <a:ext cx="11276013" cy="1047750"/>
          </a:xfrm>
          <a:prstGeom prst="rect">
            <a:avLst/>
          </a:prstGeom>
          <a:solidFill>
            <a:srgbClr val="009AD7"/>
          </a:solidFill>
          <a:ln>
            <a:noFill/>
          </a:ln>
        </p:spPr>
        <p:txBody>
          <a:bodyPr spcFirstLastPara="1" wrap="square" lIns="137150" tIns="0" rIns="91425" bIns="0" anchor="ctr" anchorCtr="0">
            <a:noAutofit/>
          </a:bodyPr>
          <a:lstStyle>
            <a:lvl1pPr marL="457200" lvl="0" indent="-228600" algn="l">
              <a:lnSpc>
                <a:spcPct val="90000"/>
              </a:lnSpc>
              <a:spcBef>
                <a:spcPts val="600"/>
              </a:spcBef>
              <a:spcAft>
                <a:spcPts val="0"/>
              </a:spcAft>
              <a:buClr>
                <a:srgbClr val="FFFFFF"/>
              </a:buClr>
              <a:buSzPts val="2400"/>
              <a:buNone/>
              <a:defRPr sz="2400">
                <a:solidFill>
                  <a:srgbClr val="FFFFFF"/>
                </a:solidFill>
              </a:defRPr>
            </a:lvl1pPr>
            <a:lvl2pPr marL="914400" lvl="1" indent="-331469" algn="l">
              <a:lnSpc>
                <a:spcPct val="90000"/>
              </a:lnSpc>
              <a:spcBef>
                <a:spcPts val="1200"/>
              </a:spcBef>
              <a:spcAft>
                <a:spcPts val="0"/>
              </a:spcAft>
              <a:buClr>
                <a:schemeClr val="lt1"/>
              </a:buClr>
              <a:buSzPts val="1620"/>
              <a:buChar char="–"/>
              <a:defRPr/>
            </a:lvl2pPr>
            <a:lvl3pPr marL="1371600" lvl="2" indent="-342900" algn="l">
              <a:lnSpc>
                <a:spcPct val="90000"/>
              </a:lnSpc>
              <a:spcBef>
                <a:spcPts val="1200"/>
              </a:spcBef>
              <a:spcAft>
                <a:spcPts val="0"/>
              </a:spcAft>
              <a:buClr>
                <a:schemeClr val="lt1"/>
              </a:buClr>
              <a:buSzPts val="1800"/>
              <a:buChar char="•"/>
              <a:defRPr/>
            </a:lvl3pPr>
            <a:lvl4pPr marL="1828800" lvl="3" indent="-331469" algn="l">
              <a:lnSpc>
                <a:spcPct val="90000"/>
              </a:lnSpc>
              <a:spcBef>
                <a:spcPts val="1200"/>
              </a:spcBef>
              <a:spcAft>
                <a:spcPts val="0"/>
              </a:spcAft>
              <a:buClr>
                <a:schemeClr val="lt1"/>
              </a:buClr>
              <a:buSzPts val="1620"/>
              <a:buChar char="–"/>
              <a:defRPr/>
            </a:lvl4pPr>
            <a:lvl5pPr marL="2286000" lvl="4" indent="-342900" algn="l">
              <a:lnSpc>
                <a:spcPct val="90000"/>
              </a:lnSpc>
              <a:spcBef>
                <a:spcPts val="12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0" name="Google Shape;70;p92"/>
          <p:cNvSpPr txBox="1">
            <a:spLocks noGrp="1"/>
          </p:cNvSpPr>
          <p:nvPr>
            <p:ph type="body" idx="3"/>
          </p:nvPr>
        </p:nvSpPr>
        <p:spPr>
          <a:xfrm>
            <a:off x="6234113" y="2193290"/>
            <a:ext cx="5499100" cy="3794760"/>
          </a:xfrm>
          <a:prstGeom prst="rect">
            <a:avLst/>
          </a:prstGeom>
          <a:noFill/>
          <a:ln>
            <a:noFill/>
          </a:ln>
        </p:spPr>
        <p:txBody>
          <a:bodyPr spcFirstLastPara="1" wrap="square" lIns="0" tIns="0" rIns="0" bIns="0" anchor="t" anchorCtr="0">
            <a:noAutofit/>
          </a:bodyPr>
          <a:lstStyle>
            <a:lvl1pPr marL="457200" lvl="0" indent="-381000" algn="l">
              <a:lnSpc>
                <a:spcPct val="90000"/>
              </a:lnSpc>
              <a:spcBef>
                <a:spcPts val="1200"/>
              </a:spcBef>
              <a:spcAft>
                <a:spcPts val="0"/>
              </a:spcAft>
              <a:buClr>
                <a:schemeClr val="lt1"/>
              </a:buClr>
              <a:buSzPts val="2400"/>
              <a:buChar char="•"/>
              <a:defRPr sz="2400" b="1"/>
            </a:lvl1pPr>
            <a:lvl2pPr marL="914400" lvl="1" indent="-365760" algn="l">
              <a:lnSpc>
                <a:spcPct val="90000"/>
              </a:lnSpc>
              <a:spcBef>
                <a:spcPts val="1200"/>
              </a:spcBef>
              <a:spcAft>
                <a:spcPts val="0"/>
              </a:spcAft>
              <a:buClr>
                <a:schemeClr val="lt1"/>
              </a:buClr>
              <a:buSzPts val="2160"/>
              <a:buChar char="–"/>
              <a:defRPr/>
            </a:lvl2pPr>
            <a:lvl3pPr marL="1371600" lvl="2" indent="-381000" algn="l">
              <a:lnSpc>
                <a:spcPct val="90000"/>
              </a:lnSpc>
              <a:spcBef>
                <a:spcPts val="1200"/>
              </a:spcBef>
              <a:spcAft>
                <a:spcPts val="0"/>
              </a:spcAft>
              <a:buClr>
                <a:schemeClr val="lt1"/>
              </a:buClr>
              <a:buSzPts val="2400"/>
              <a:buChar char="•"/>
              <a:defRPr/>
            </a:lvl3pPr>
            <a:lvl4pPr marL="1828800" lvl="3" indent="-365760" algn="l">
              <a:lnSpc>
                <a:spcPct val="90000"/>
              </a:lnSpc>
              <a:spcBef>
                <a:spcPts val="1200"/>
              </a:spcBef>
              <a:spcAft>
                <a:spcPts val="0"/>
              </a:spcAft>
              <a:buClr>
                <a:schemeClr val="lt1"/>
              </a:buClr>
              <a:buSzPts val="2160"/>
              <a:buChar char="–"/>
              <a:defRPr/>
            </a:lvl4pPr>
            <a:lvl5pPr marL="2286000" lvl="4" indent="-381000" algn="l">
              <a:lnSpc>
                <a:spcPct val="90000"/>
              </a:lnSpc>
              <a:spcBef>
                <a:spcPts val="1200"/>
              </a:spcBef>
              <a:spcAft>
                <a:spcPts val="0"/>
              </a:spcAft>
              <a:buClr>
                <a:schemeClr val="lt1"/>
              </a:buClr>
              <a:buSzPts val="24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commendations">
  <p:cSld name="Recommendations">
    <p:spTree>
      <p:nvGrpSpPr>
        <p:cNvPr id="1" name="Shape 71"/>
        <p:cNvGrpSpPr/>
        <p:nvPr/>
      </p:nvGrpSpPr>
      <p:grpSpPr>
        <a:xfrm>
          <a:off x="0" y="0"/>
          <a:ext cx="0" cy="0"/>
          <a:chOff x="0" y="0"/>
          <a:chExt cx="0" cy="0"/>
        </a:xfrm>
      </p:grpSpPr>
      <p:sp>
        <p:nvSpPr>
          <p:cNvPr id="72" name="Google Shape;72;p93"/>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93"/>
          <p:cNvSpPr txBox="1">
            <a:spLocks noGrp="1"/>
          </p:cNvSpPr>
          <p:nvPr>
            <p:ph type="body" idx="1"/>
          </p:nvPr>
        </p:nvSpPr>
        <p:spPr>
          <a:xfrm>
            <a:off x="457200" y="1527175"/>
            <a:ext cx="11276013" cy="4460873"/>
          </a:xfrm>
          <a:prstGeom prst="rect">
            <a:avLst/>
          </a:prstGeom>
          <a:noFill/>
          <a:ln>
            <a:noFill/>
          </a:ln>
        </p:spPr>
        <p:txBody>
          <a:bodyPr spcFirstLastPara="1" wrap="square" lIns="0" tIns="0" rIns="0" bIns="0" anchor="t" anchorCtr="0">
            <a:noAutofit/>
          </a:bodyPr>
          <a:lstStyle>
            <a:lvl1pPr marL="457200" lvl="0" indent="-459740" algn="l">
              <a:lnSpc>
                <a:spcPct val="90000"/>
              </a:lnSpc>
              <a:spcBef>
                <a:spcPts val="1200"/>
              </a:spcBef>
              <a:spcAft>
                <a:spcPts val="0"/>
              </a:spcAft>
              <a:buClr>
                <a:schemeClr val="lt1"/>
              </a:buClr>
              <a:buSzPts val="3640"/>
              <a:buFont typeface="Arial"/>
              <a:buChar char="•"/>
              <a:defRPr/>
            </a:lvl1pPr>
            <a:lvl2pPr marL="914400" lvl="1" indent="-365760" algn="l">
              <a:lnSpc>
                <a:spcPct val="90000"/>
              </a:lnSpc>
              <a:spcBef>
                <a:spcPts val="1200"/>
              </a:spcBef>
              <a:spcAft>
                <a:spcPts val="0"/>
              </a:spcAft>
              <a:buClr>
                <a:schemeClr val="lt1"/>
              </a:buClr>
              <a:buSzPts val="2160"/>
              <a:buChar char="–"/>
              <a:defRPr/>
            </a:lvl2pPr>
            <a:lvl3pPr marL="1371600" lvl="2" indent="-381000" algn="l">
              <a:lnSpc>
                <a:spcPct val="90000"/>
              </a:lnSpc>
              <a:spcBef>
                <a:spcPts val="1200"/>
              </a:spcBef>
              <a:spcAft>
                <a:spcPts val="0"/>
              </a:spcAft>
              <a:buClr>
                <a:schemeClr val="lt1"/>
              </a:buClr>
              <a:buSzPts val="2400"/>
              <a:buChar char="•"/>
              <a:defRPr/>
            </a:lvl3pPr>
            <a:lvl4pPr marL="1828800" lvl="3" indent="-365760" algn="l">
              <a:lnSpc>
                <a:spcPct val="90000"/>
              </a:lnSpc>
              <a:spcBef>
                <a:spcPts val="1200"/>
              </a:spcBef>
              <a:spcAft>
                <a:spcPts val="0"/>
              </a:spcAft>
              <a:buClr>
                <a:schemeClr val="lt1"/>
              </a:buClr>
              <a:buSzPts val="2160"/>
              <a:buChar char="–"/>
              <a:defRPr/>
            </a:lvl4pPr>
            <a:lvl5pPr marL="2286000" lvl="4" indent="-381000" algn="l">
              <a:lnSpc>
                <a:spcPct val="90000"/>
              </a:lnSpc>
              <a:spcBef>
                <a:spcPts val="1200"/>
              </a:spcBef>
              <a:spcAft>
                <a:spcPts val="0"/>
              </a:spcAft>
              <a:buClr>
                <a:schemeClr val="lt1"/>
              </a:buClr>
              <a:buSzPts val="24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ction Plan">
  <p:cSld name="Action Plan">
    <p:spTree>
      <p:nvGrpSpPr>
        <p:cNvPr id="1" name="Shape 74"/>
        <p:cNvGrpSpPr/>
        <p:nvPr/>
      </p:nvGrpSpPr>
      <p:grpSpPr>
        <a:xfrm>
          <a:off x="0" y="0"/>
          <a:ext cx="0" cy="0"/>
          <a:chOff x="0" y="0"/>
          <a:chExt cx="0" cy="0"/>
        </a:xfrm>
      </p:grpSpPr>
      <p:sp>
        <p:nvSpPr>
          <p:cNvPr id="75" name="Google Shape;75;p94"/>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94"/>
          <p:cNvSpPr txBox="1">
            <a:spLocks noGrp="1"/>
          </p:cNvSpPr>
          <p:nvPr>
            <p:ph type="body" idx="1"/>
          </p:nvPr>
        </p:nvSpPr>
        <p:spPr>
          <a:xfrm>
            <a:off x="457201" y="1527175"/>
            <a:ext cx="11276012" cy="4460875"/>
          </a:xfrm>
          <a:prstGeom prst="rect">
            <a:avLst/>
          </a:prstGeom>
          <a:noFill/>
          <a:ln>
            <a:noFill/>
          </a:ln>
        </p:spPr>
        <p:txBody>
          <a:bodyPr spcFirstLastPara="1" wrap="square" lIns="0" tIns="0" rIns="0" bIns="0" anchor="t" anchorCtr="0">
            <a:noAutofit/>
          </a:bodyPr>
          <a:lstStyle>
            <a:lvl1pPr marL="457200" lvl="0" indent="-406400" algn="l">
              <a:lnSpc>
                <a:spcPct val="90000"/>
              </a:lnSpc>
              <a:spcBef>
                <a:spcPts val="1200"/>
              </a:spcBef>
              <a:spcAft>
                <a:spcPts val="0"/>
              </a:spcAft>
              <a:buClr>
                <a:schemeClr val="lt1"/>
              </a:buClr>
              <a:buSzPts val="2800"/>
              <a:buChar char="•"/>
              <a:defRPr b="1"/>
            </a:lvl1pPr>
            <a:lvl2pPr marL="914400" lvl="1" indent="-365760" algn="l">
              <a:lnSpc>
                <a:spcPct val="90000"/>
              </a:lnSpc>
              <a:spcBef>
                <a:spcPts val="1200"/>
              </a:spcBef>
              <a:spcAft>
                <a:spcPts val="0"/>
              </a:spcAft>
              <a:buClr>
                <a:schemeClr val="lt1"/>
              </a:buClr>
              <a:buSzPts val="2160"/>
              <a:buChar char="–"/>
              <a:defRPr/>
            </a:lvl2pPr>
            <a:lvl3pPr marL="1371600" lvl="2" indent="-381000" algn="l">
              <a:lnSpc>
                <a:spcPct val="90000"/>
              </a:lnSpc>
              <a:spcBef>
                <a:spcPts val="1200"/>
              </a:spcBef>
              <a:spcAft>
                <a:spcPts val="0"/>
              </a:spcAft>
              <a:buClr>
                <a:schemeClr val="lt1"/>
              </a:buClr>
              <a:buSzPts val="2400"/>
              <a:buChar char="•"/>
              <a:defRPr/>
            </a:lvl3pPr>
            <a:lvl4pPr marL="1828800" lvl="3" indent="-365760" algn="l">
              <a:lnSpc>
                <a:spcPct val="90000"/>
              </a:lnSpc>
              <a:spcBef>
                <a:spcPts val="1200"/>
              </a:spcBef>
              <a:spcAft>
                <a:spcPts val="0"/>
              </a:spcAft>
              <a:buClr>
                <a:schemeClr val="lt1"/>
              </a:buClr>
              <a:buSzPts val="2160"/>
              <a:buChar char="–"/>
              <a:defRPr/>
            </a:lvl4pPr>
            <a:lvl5pPr marL="2286000" lvl="4" indent="-381000" algn="l">
              <a:lnSpc>
                <a:spcPct val="90000"/>
              </a:lnSpc>
              <a:spcBef>
                <a:spcPts val="1200"/>
              </a:spcBef>
              <a:spcAft>
                <a:spcPts val="0"/>
              </a:spcAft>
              <a:buClr>
                <a:schemeClr val="lt1"/>
              </a:buClr>
              <a:buSzPts val="24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commended Research">
  <p:cSld name="Recommended Research">
    <p:spTree>
      <p:nvGrpSpPr>
        <p:cNvPr id="1" name="Shape 77"/>
        <p:cNvGrpSpPr/>
        <p:nvPr/>
      </p:nvGrpSpPr>
      <p:grpSpPr>
        <a:xfrm>
          <a:off x="0" y="0"/>
          <a:ext cx="0" cy="0"/>
          <a:chOff x="0" y="0"/>
          <a:chExt cx="0" cy="0"/>
        </a:xfrm>
      </p:grpSpPr>
      <p:sp>
        <p:nvSpPr>
          <p:cNvPr id="78" name="Google Shape;78;p95"/>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95"/>
          <p:cNvSpPr txBox="1">
            <a:spLocks noGrp="1"/>
          </p:cNvSpPr>
          <p:nvPr>
            <p:ph type="body" idx="1"/>
          </p:nvPr>
        </p:nvSpPr>
        <p:spPr>
          <a:xfrm>
            <a:off x="457200" y="1527175"/>
            <a:ext cx="11276013" cy="4460873"/>
          </a:xfrm>
          <a:prstGeom prst="rect">
            <a:avLst/>
          </a:prstGeom>
          <a:noFill/>
          <a:ln>
            <a:noFill/>
          </a:ln>
        </p:spPr>
        <p:txBody>
          <a:bodyPr spcFirstLastPara="1" wrap="square" lIns="0" tIns="0" rIns="0" bIns="0" anchor="t" anchorCtr="0">
            <a:noAutofit/>
          </a:bodyPr>
          <a:lstStyle>
            <a:lvl1pPr marL="457200" lvl="0" indent="-459740" algn="l">
              <a:lnSpc>
                <a:spcPct val="90000"/>
              </a:lnSpc>
              <a:spcBef>
                <a:spcPts val="1200"/>
              </a:spcBef>
              <a:spcAft>
                <a:spcPts val="0"/>
              </a:spcAft>
              <a:buClr>
                <a:schemeClr val="lt2"/>
              </a:buClr>
              <a:buSzPts val="3640"/>
              <a:buFont typeface="Arial"/>
              <a:buChar char="•"/>
              <a:defRPr/>
            </a:lvl1pPr>
            <a:lvl2pPr marL="914400" lvl="1" indent="-365760" algn="l">
              <a:lnSpc>
                <a:spcPct val="90000"/>
              </a:lnSpc>
              <a:spcBef>
                <a:spcPts val="1200"/>
              </a:spcBef>
              <a:spcAft>
                <a:spcPts val="0"/>
              </a:spcAft>
              <a:buClr>
                <a:schemeClr val="lt1"/>
              </a:buClr>
              <a:buSzPts val="2160"/>
              <a:buChar char="–"/>
              <a:defRPr/>
            </a:lvl2pPr>
            <a:lvl3pPr marL="1371600" lvl="2" indent="-381000" algn="l">
              <a:lnSpc>
                <a:spcPct val="90000"/>
              </a:lnSpc>
              <a:spcBef>
                <a:spcPts val="1200"/>
              </a:spcBef>
              <a:spcAft>
                <a:spcPts val="0"/>
              </a:spcAft>
              <a:buClr>
                <a:schemeClr val="lt1"/>
              </a:buClr>
              <a:buSzPts val="2400"/>
              <a:buChar char="•"/>
              <a:defRPr/>
            </a:lvl3pPr>
            <a:lvl4pPr marL="1828800" lvl="3" indent="-365760" algn="l">
              <a:lnSpc>
                <a:spcPct val="90000"/>
              </a:lnSpc>
              <a:spcBef>
                <a:spcPts val="1200"/>
              </a:spcBef>
              <a:spcAft>
                <a:spcPts val="0"/>
              </a:spcAft>
              <a:buClr>
                <a:schemeClr val="lt1"/>
              </a:buClr>
              <a:buSzPts val="2160"/>
              <a:buChar char="–"/>
              <a:defRPr/>
            </a:lvl4pPr>
            <a:lvl5pPr marL="2286000" lvl="4" indent="-381000" algn="l">
              <a:lnSpc>
                <a:spcPct val="90000"/>
              </a:lnSpc>
              <a:spcBef>
                <a:spcPts val="1200"/>
              </a:spcBef>
              <a:spcAft>
                <a:spcPts val="0"/>
              </a:spcAft>
              <a:buClr>
                <a:schemeClr val="lt1"/>
              </a:buClr>
              <a:buSzPts val="24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0" name="Google Shape;80;p95"/>
          <p:cNvSpPr txBox="1"/>
          <p:nvPr/>
        </p:nvSpPr>
        <p:spPr>
          <a:xfrm>
            <a:off x="457200" y="6230064"/>
            <a:ext cx="6229673" cy="123111"/>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800">
                <a:solidFill>
                  <a:srgbClr val="BDBDBD"/>
                </a:solidFill>
                <a:latin typeface="Arial"/>
                <a:ea typeface="Arial"/>
                <a:cs typeface="Arial"/>
                <a:sym typeface="Arial"/>
              </a:rPr>
              <a:t>For information, please contact your Gartner representative.</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ction Item">
  <p:cSld name="Action Item">
    <p:spTree>
      <p:nvGrpSpPr>
        <p:cNvPr id="1" name="Shape 81"/>
        <p:cNvGrpSpPr/>
        <p:nvPr/>
      </p:nvGrpSpPr>
      <p:grpSpPr>
        <a:xfrm>
          <a:off x="0" y="0"/>
          <a:ext cx="0" cy="0"/>
          <a:chOff x="0" y="0"/>
          <a:chExt cx="0" cy="0"/>
        </a:xfrm>
      </p:grpSpPr>
      <p:sp>
        <p:nvSpPr>
          <p:cNvPr id="82" name="Google Shape;82;p96"/>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96"/>
          <p:cNvSpPr txBox="1">
            <a:spLocks noGrp="1"/>
          </p:cNvSpPr>
          <p:nvPr>
            <p:ph type="body" idx="1"/>
          </p:nvPr>
        </p:nvSpPr>
        <p:spPr>
          <a:xfrm>
            <a:off x="457200" y="1527175"/>
            <a:ext cx="11276013" cy="3251200"/>
          </a:xfrm>
          <a:prstGeom prst="rect">
            <a:avLst/>
          </a:prstGeom>
          <a:noFill/>
          <a:ln>
            <a:noFill/>
          </a:ln>
        </p:spPr>
        <p:txBody>
          <a:bodyPr spcFirstLastPara="1" wrap="square" lIns="0" tIns="0" rIns="0" bIns="0" anchor="t" anchorCtr="0">
            <a:noAutofit/>
          </a:bodyPr>
          <a:lstStyle>
            <a:lvl1pPr marL="457200" lvl="0" indent="-406400" algn="l">
              <a:lnSpc>
                <a:spcPct val="90000"/>
              </a:lnSpc>
              <a:spcBef>
                <a:spcPts val="1200"/>
              </a:spcBef>
              <a:spcAft>
                <a:spcPts val="0"/>
              </a:spcAft>
              <a:buClr>
                <a:schemeClr val="lt1"/>
              </a:buClr>
              <a:buSzPts val="2800"/>
              <a:buChar char="•"/>
              <a:defRPr/>
            </a:lvl1pPr>
            <a:lvl2pPr marL="914400" lvl="1" indent="-365760" algn="l">
              <a:lnSpc>
                <a:spcPct val="90000"/>
              </a:lnSpc>
              <a:spcBef>
                <a:spcPts val="1200"/>
              </a:spcBef>
              <a:spcAft>
                <a:spcPts val="0"/>
              </a:spcAft>
              <a:buClr>
                <a:schemeClr val="lt1"/>
              </a:buClr>
              <a:buSzPts val="2160"/>
              <a:buChar char="–"/>
              <a:defRPr/>
            </a:lvl2pPr>
            <a:lvl3pPr marL="1371600" lvl="2" indent="-381000" algn="l">
              <a:lnSpc>
                <a:spcPct val="90000"/>
              </a:lnSpc>
              <a:spcBef>
                <a:spcPts val="1200"/>
              </a:spcBef>
              <a:spcAft>
                <a:spcPts val="0"/>
              </a:spcAft>
              <a:buClr>
                <a:schemeClr val="lt1"/>
              </a:buClr>
              <a:buSzPts val="2400"/>
              <a:buChar char="•"/>
              <a:defRPr/>
            </a:lvl3pPr>
            <a:lvl4pPr marL="1828800" lvl="3" indent="-365760" algn="l">
              <a:lnSpc>
                <a:spcPct val="90000"/>
              </a:lnSpc>
              <a:spcBef>
                <a:spcPts val="1200"/>
              </a:spcBef>
              <a:spcAft>
                <a:spcPts val="0"/>
              </a:spcAft>
              <a:buClr>
                <a:schemeClr val="lt1"/>
              </a:buClr>
              <a:buSzPts val="2160"/>
              <a:buChar char="–"/>
              <a:defRPr/>
            </a:lvl4pPr>
            <a:lvl5pPr marL="2286000" lvl="4" indent="-381000" algn="l">
              <a:lnSpc>
                <a:spcPct val="90000"/>
              </a:lnSpc>
              <a:spcBef>
                <a:spcPts val="1200"/>
              </a:spcBef>
              <a:spcAft>
                <a:spcPts val="0"/>
              </a:spcAft>
              <a:buClr>
                <a:schemeClr val="lt1"/>
              </a:buClr>
              <a:buSzPts val="24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4" name="Google Shape;84;p96"/>
          <p:cNvSpPr txBox="1">
            <a:spLocks noGrp="1"/>
          </p:cNvSpPr>
          <p:nvPr>
            <p:ph type="body" idx="2"/>
          </p:nvPr>
        </p:nvSpPr>
        <p:spPr>
          <a:xfrm>
            <a:off x="457200" y="4778375"/>
            <a:ext cx="11276013" cy="1209675"/>
          </a:xfrm>
          <a:prstGeom prst="rect">
            <a:avLst/>
          </a:prstGeom>
          <a:solidFill>
            <a:srgbClr val="009AD7"/>
          </a:solidFill>
          <a:ln>
            <a:noFill/>
          </a:ln>
        </p:spPr>
        <p:txBody>
          <a:bodyPr spcFirstLastPara="1" wrap="square" lIns="137150" tIns="91425" rIns="91425" bIns="91425" anchor="ctr" anchorCtr="0">
            <a:noAutofit/>
          </a:bodyPr>
          <a:lstStyle>
            <a:lvl1pPr marL="457200" lvl="0" indent="-228600" algn="l">
              <a:lnSpc>
                <a:spcPct val="90000"/>
              </a:lnSpc>
              <a:spcBef>
                <a:spcPts val="600"/>
              </a:spcBef>
              <a:spcAft>
                <a:spcPts val="0"/>
              </a:spcAft>
              <a:buClr>
                <a:srgbClr val="FFFFFF"/>
              </a:buClr>
              <a:buSzPts val="2800"/>
              <a:buNone/>
              <a:defRPr>
                <a:solidFill>
                  <a:srgbClr val="FFFFFF"/>
                </a:solidFill>
              </a:defRPr>
            </a:lvl1pPr>
            <a:lvl2pPr marL="914400" lvl="1" indent="-331469" algn="l">
              <a:lnSpc>
                <a:spcPct val="90000"/>
              </a:lnSpc>
              <a:spcBef>
                <a:spcPts val="1200"/>
              </a:spcBef>
              <a:spcAft>
                <a:spcPts val="0"/>
              </a:spcAft>
              <a:buClr>
                <a:schemeClr val="lt1"/>
              </a:buClr>
              <a:buSzPts val="1620"/>
              <a:buChar char="–"/>
              <a:defRPr/>
            </a:lvl2pPr>
            <a:lvl3pPr marL="1371600" lvl="2" indent="-342900" algn="l">
              <a:lnSpc>
                <a:spcPct val="90000"/>
              </a:lnSpc>
              <a:spcBef>
                <a:spcPts val="1200"/>
              </a:spcBef>
              <a:spcAft>
                <a:spcPts val="0"/>
              </a:spcAft>
              <a:buClr>
                <a:schemeClr val="lt1"/>
              </a:buClr>
              <a:buSzPts val="1800"/>
              <a:buChar char="•"/>
              <a:defRPr/>
            </a:lvl3pPr>
            <a:lvl4pPr marL="1828800" lvl="3" indent="-331469" algn="l">
              <a:lnSpc>
                <a:spcPct val="90000"/>
              </a:lnSpc>
              <a:spcBef>
                <a:spcPts val="1200"/>
              </a:spcBef>
              <a:spcAft>
                <a:spcPts val="0"/>
              </a:spcAft>
              <a:buClr>
                <a:schemeClr val="lt1"/>
              </a:buClr>
              <a:buSzPts val="1620"/>
              <a:buChar char="–"/>
              <a:defRPr/>
            </a:lvl4pPr>
            <a:lvl5pPr marL="2286000" lvl="4" indent="-342900" algn="l">
              <a:lnSpc>
                <a:spcPct val="90000"/>
              </a:lnSpc>
              <a:spcBef>
                <a:spcPts val="12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85"/>
        <p:cNvGrpSpPr/>
        <p:nvPr/>
      </p:nvGrpSpPr>
      <p:grpSpPr>
        <a:xfrm>
          <a:off x="0" y="0"/>
          <a:ext cx="0" cy="0"/>
          <a:chOff x="0" y="0"/>
          <a:chExt cx="0" cy="0"/>
        </a:xfrm>
      </p:grpSpPr>
      <p:sp>
        <p:nvSpPr>
          <p:cNvPr id="86" name="Google Shape;86;p97"/>
          <p:cNvSpPr txBox="1">
            <a:spLocks noGrp="1"/>
          </p:cNvSpPr>
          <p:nvPr>
            <p:ph type="body" idx="1"/>
          </p:nvPr>
        </p:nvSpPr>
        <p:spPr>
          <a:xfrm>
            <a:off x="4424193" y="1527175"/>
            <a:ext cx="3336925" cy="4460875"/>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200"/>
              </a:spcBef>
              <a:spcAft>
                <a:spcPts val="0"/>
              </a:spcAft>
              <a:buClr>
                <a:schemeClr val="lt1"/>
              </a:buClr>
              <a:buSzPts val="2000"/>
              <a:buChar char="•"/>
              <a:defRPr sz="2000" b="1"/>
            </a:lvl1pPr>
            <a:lvl2pPr marL="914400" lvl="1" indent="-342900" algn="l">
              <a:lnSpc>
                <a:spcPct val="90000"/>
              </a:lnSpc>
              <a:spcBef>
                <a:spcPts val="1200"/>
              </a:spcBef>
              <a:spcAft>
                <a:spcPts val="0"/>
              </a:spcAft>
              <a:buClr>
                <a:schemeClr val="lt1"/>
              </a:buClr>
              <a:buSzPts val="1800"/>
              <a:buChar char="–"/>
              <a:defRPr sz="2000"/>
            </a:lvl2pPr>
            <a:lvl3pPr marL="1371600" lvl="2" indent="-355600" algn="l">
              <a:lnSpc>
                <a:spcPct val="90000"/>
              </a:lnSpc>
              <a:spcBef>
                <a:spcPts val="1200"/>
              </a:spcBef>
              <a:spcAft>
                <a:spcPts val="0"/>
              </a:spcAft>
              <a:buClr>
                <a:schemeClr val="lt1"/>
              </a:buClr>
              <a:buSzPts val="2000"/>
              <a:buChar char="•"/>
              <a:defRPr sz="2000"/>
            </a:lvl3pPr>
            <a:lvl4pPr marL="1828800" lvl="3" indent="-342900" algn="l">
              <a:lnSpc>
                <a:spcPct val="90000"/>
              </a:lnSpc>
              <a:spcBef>
                <a:spcPts val="1200"/>
              </a:spcBef>
              <a:spcAft>
                <a:spcPts val="0"/>
              </a:spcAft>
              <a:buClr>
                <a:schemeClr val="lt1"/>
              </a:buClr>
              <a:buSzPts val="1800"/>
              <a:buChar char="–"/>
              <a:defRPr sz="2000"/>
            </a:lvl4pPr>
            <a:lvl5pPr marL="2286000" lvl="4" indent="-355600" algn="l">
              <a:lnSpc>
                <a:spcPct val="90000"/>
              </a:lnSpc>
              <a:spcBef>
                <a:spcPts val="1200"/>
              </a:spcBef>
              <a:spcAft>
                <a:spcPts val="0"/>
              </a:spcAft>
              <a:buClr>
                <a:schemeClr val="lt1"/>
              </a:buClr>
              <a:buSzPts val="2000"/>
              <a:buChar char="•"/>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7" name="Google Shape;87;p97"/>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97"/>
          <p:cNvSpPr txBox="1">
            <a:spLocks noGrp="1"/>
          </p:cNvSpPr>
          <p:nvPr>
            <p:ph type="body" idx="2"/>
          </p:nvPr>
        </p:nvSpPr>
        <p:spPr>
          <a:xfrm>
            <a:off x="457200" y="1527175"/>
            <a:ext cx="3336925" cy="4460875"/>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200"/>
              </a:spcBef>
              <a:spcAft>
                <a:spcPts val="0"/>
              </a:spcAft>
              <a:buClr>
                <a:schemeClr val="lt1"/>
              </a:buClr>
              <a:buSzPts val="2000"/>
              <a:buChar char="•"/>
              <a:defRPr sz="2000" b="1"/>
            </a:lvl1pPr>
            <a:lvl2pPr marL="914400" lvl="1" indent="-342900" algn="l">
              <a:lnSpc>
                <a:spcPct val="90000"/>
              </a:lnSpc>
              <a:spcBef>
                <a:spcPts val="1200"/>
              </a:spcBef>
              <a:spcAft>
                <a:spcPts val="0"/>
              </a:spcAft>
              <a:buClr>
                <a:schemeClr val="lt1"/>
              </a:buClr>
              <a:buSzPts val="1800"/>
              <a:buChar char="–"/>
              <a:defRPr sz="2000"/>
            </a:lvl2pPr>
            <a:lvl3pPr marL="1371600" lvl="2" indent="-355600" algn="l">
              <a:lnSpc>
                <a:spcPct val="90000"/>
              </a:lnSpc>
              <a:spcBef>
                <a:spcPts val="1200"/>
              </a:spcBef>
              <a:spcAft>
                <a:spcPts val="0"/>
              </a:spcAft>
              <a:buClr>
                <a:schemeClr val="lt1"/>
              </a:buClr>
              <a:buSzPts val="2000"/>
              <a:buChar char="•"/>
              <a:defRPr sz="2000"/>
            </a:lvl3pPr>
            <a:lvl4pPr marL="1828800" lvl="3" indent="-342900" algn="l">
              <a:lnSpc>
                <a:spcPct val="90000"/>
              </a:lnSpc>
              <a:spcBef>
                <a:spcPts val="1200"/>
              </a:spcBef>
              <a:spcAft>
                <a:spcPts val="0"/>
              </a:spcAft>
              <a:buClr>
                <a:schemeClr val="lt1"/>
              </a:buClr>
              <a:buSzPts val="1800"/>
              <a:buChar char="–"/>
              <a:defRPr sz="2000"/>
            </a:lvl4pPr>
            <a:lvl5pPr marL="2286000" lvl="4" indent="-355600" algn="l">
              <a:lnSpc>
                <a:spcPct val="90000"/>
              </a:lnSpc>
              <a:spcBef>
                <a:spcPts val="1200"/>
              </a:spcBef>
              <a:spcAft>
                <a:spcPts val="0"/>
              </a:spcAft>
              <a:buClr>
                <a:schemeClr val="lt1"/>
              </a:buClr>
              <a:buSzPts val="2000"/>
              <a:buChar char="•"/>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9" name="Google Shape;89;p97"/>
          <p:cNvSpPr txBox="1">
            <a:spLocks noGrp="1"/>
          </p:cNvSpPr>
          <p:nvPr>
            <p:ph type="body" idx="3"/>
          </p:nvPr>
        </p:nvSpPr>
        <p:spPr>
          <a:xfrm>
            <a:off x="8396288" y="1527175"/>
            <a:ext cx="3336925" cy="4460875"/>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200"/>
              </a:spcBef>
              <a:spcAft>
                <a:spcPts val="0"/>
              </a:spcAft>
              <a:buClr>
                <a:schemeClr val="lt1"/>
              </a:buClr>
              <a:buSzPts val="2000"/>
              <a:buChar char="•"/>
              <a:defRPr sz="2000" b="1"/>
            </a:lvl1pPr>
            <a:lvl2pPr marL="914400" lvl="1" indent="-342900" algn="l">
              <a:lnSpc>
                <a:spcPct val="90000"/>
              </a:lnSpc>
              <a:spcBef>
                <a:spcPts val="1200"/>
              </a:spcBef>
              <a:spcAft>
                <a:spcPts val="0"/>
              </a:spcAft>
              <a:buClr>
                <a:schemeClr val="lt1"/>
              </a:buClr>
              <a:buSzPts val="1800"/>
              <a:buChar char="–"/>
              <a:defRPr sz="2000"/>
            </a:lvl2pPr>
            <a:lvl3pPr marL="1371600" lvl="2" indent="-355600" algn="l">
              <a:lnSpc>
                <a:spcPct val="90000"/>
              </a:lnSpc>
              <a:spcBef>
                <a:spcPts val="1200"/>
              </a:spcBef>
              <a:spcAft>
                <a:spcPts val="0"/>
              </a:spcAft>
              <a:buClr>
                <a:schemeClr val="lt1"/>
              </a:buClr>
              <a:buSzPts val="2000"/>
              <a:buChar char="•"/>
              <a:defRPr sz="2000"/>
            </a:lvl3pPr>
            <a:lvl4pPr marL="1828800" lvl="3" indent="-342900" algn="l">
              <a:lnSpc>
                <a:spcPct val="90000"/>
              </a:lnSpc>
              <a:spcBef>
                <a:spcPts val="1200"/>
              </a:spcBef>
              <a:spcAft>
                <a:spcPts val="0"/>
              </a:spcAft>
              <a:buClr>
                <a:schemeClr val="lt1"/>
              </a:buClr>
              <a:buSzPts val="1800"/>
              <a:buChar char="–"/>
              <a:defRPr sz="2000"/>
            </a:lvl4pPr>
            <a:lvl5pPr marL="2286000" lvl="4" indent="-355600" algn="l">
              <a:lnSpc>
                <a:spcPct val="90000"/>
              </a:lnSpc>
              <a:spcBef>
                <a:spcPts val="1200"/>
              </a:spcBef>
              <a:spcAft>
                <a:spcPts val="0"/>
              </a:spcAft>
              <a:buClr>
                <a:schemeClr val="lt1"/>
              </a:buClr>
              <a:buSzPts val="2000"/>
              <a:buChar char="•"/>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column shaded">
  <p:cSld name="Three column shaded">
    <p:spTree>
      <p:nvGrpSpPr>
        <p:cNvPr id="1" name="Shape 90"/>
        <p:cNvGrpSpPr/>
        <p:nvPr/>
      </p:nvGrpSpPr>
      <p:grpSpPr>
        <a:xfrm>
          <a:off x="0" y="0"/>
          <a:ext cx="0" cy="0"/>
          <a:chOff x="0" y="0"/>
          <a:chExt cx="0" cy="0"/>
        </a:xfrm>
      </p:grpSpPr>
      <p:sp>
        <p:nvSpPr>
          <p:cNvPr id="91" name="Google Shape;91;p98"/>
          <p:cNvSpPr txBox="1">
            <a:spLocks noGrp="1"/>
          </p:cNvSpPr>
          <p:nvPr>
            <p:ph type="body" idx="1"/>
          </p:nvPr>
        </p:nvSpPr>
        <p:spPr>
          <a:xfrm>
            <a:off x="4424193" y="1527175"/>
            <a:ext cx="3336925" cy="4460875"/>
          </a:xfrm>
          <a:prstGeom prst="rect">
            <a:avLst/>
          </a:prstGeom>
          <a:solidFill>
            <a:srgbClr val="355578"/>
          </a:solidFill>
          <a:ln>
            <a:noFill/>
          </a:ln>
        </p:spPr>
        <p:txBody>
          <a:bodyPr spcFirstLastPara="1" wrap="square" lIns="182875" tIns="182875" rIns="91425" bIns="182875" anchor="t" anchorCtr="0">
            <a:noAutofit/>
          </a:bodyPr>
          <a:lstStyle>
            <a:lvl1pPr marL="457200" lvl="0" indent="-355600" algn="l">
              <a:lnSpc>
                <a:spcPct val="90000"/>
              </a:lnSpc>
              <a:spcBef>
                <a:spcPts val="1200"/>
              </a:spcBef>
              <a:spcAft>
                <a:spcPts val="0"/>
              </a:spcAft>
              <a:buClr>
                <a:schemeClr val="lt1"/>
              </a:buClr>
              <a:buSzPts val="2000"/>
              <a:buChar char="•"/>
              <a:defRPr sz="2000" b="1"/>
            </a:lvl1pPr>
            <a:lvl2pPr marL="914400" lvl="1" indent="-342900" algn="l">
              <a:lnSpc>
                <a:spcPct val="90000"/>
              </a:lnSpc>
              <a:spcBef>
                <a:spcPts val="1200"/>
              </a:spcBef>
              <a:spcAft>
                <a:spcPts val="0"/>
              </a:spcAft>
              <a:buClr>
                <a:schemeClr val="lt1"/>
              </a:buClr>
              <a:buSzPts val="1800"/>
              <a:buChar char="–"/>
              <a:defRPr sz="2000"/>
            </a:lvl2pPr>
            <a:lvl3pPr marL="1371600" lvl="2" indent="-355600" algn="l">
              <a:lnSpc>
                <a:spcPct val="90000"/>
              </a:lnSpc>
              <a:spcBef>
                <a:spcPts val="1200"/>
              </a:spcBef>
              <a:spcAft>
                <a:spcPts val="0"/>
              </a:spcAft>
              <a:buClr>
                <a:schemeClr val="lt1"/>
              </a:buClr>
              <a:buSzPts val="2000"/>
              <a:buChar char="•"/>
              <a:defRPr sz="2000"/>
            </a:lvl3pPr>
            <a:lvl4pPr marL="1828800" lvl="3" indent="-342900" algn="l">
              <a:lnSpc>
                <a:spcPct val="90000"/>
              </a:lnSpc>
              <a:spcBef>
                <a:spcPts val="1200"/>
              </a:spcBef>
              <a:spcAft>
                <a:spcPts val="0"/>
              </a:spcAft>
              <a:buClr>
                <a:schemeClr val="lt1"/>
              </a:buClr>
              <a:buSzPts val="1800"/>
              <a:buChar char="–"/>
              <a:defRPr sz="2000"/>
            </a:lvl4pPr>
            <a:lvl5pPr marL="2286000" lvl="4" indent="-355600" algn="l">
              <a:lnSpc>
                <a:spcPct val="90000"/>
              </a:lnSpc>
              <a:spcBef>
                <a:spcPts val="1200"/>
              </a:spcBef>
              <a:spcAft>
                <a:spcPts val="0"/>
              </a:spcAft>
              <a:buClr>
                <a:schemeClr val="lt1"/>
              </a:buClr>
              <a:buSzPts val="2000"/>
              <a:buChar char="•"/>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2" name="Google Shape;92;p98"/>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98"/>
          <p:cNvSpPr txBox="1">
            <a:spLocks noGrp="1"/>
          </p:cNvSpPr>
          <p:nvPr>
            <p:ph type="body" idx="2"/>
          </p:nvPr>
        </p:nvSpPr>
        <p:spPr>
          <a:xfrm>
            <a:off x="457200" y="1527175"/>
            <a:ext cx="3336925" cy="4460875"/>
          </a:xfrm>
          <a:prstGeom prst="rect">
            <a:avLst/>
          </a:prstGeom>
          <a:solidFill>
            <a:srgbClr val="355578"/>
          </a:solidFill>
          <a:ln>
            <a:noFill/>
          </a:ln>
        </p:spPr>
        <p:txBody>
          <a:bodyPr spcFirstLastPara="1" wrap="square" lIns="182875" tIns="182875" rIns="91425" bIns="182875" anchor="t" anchorCtr="0">
            <a:noAutofit/>
          </a:bodyPr>
          <a:lstStyle>
            <a:lvl1pPr marL="457200" lvl="0" indent="-355600" algn="l">
              <a:lnSpc>
                <a:spcPct val="90000"/>
              </a:lnSpc>
              <a:spcBef>
                <a:spcPts val="1200"/>
              </a:spcBef>
              <a:spcAft>
                <a:spcPts val="0"/>
              </a:spcAft>
              <a:buClr>
                <a:schemeClr val="lt1"/>
              </a:buClr>
              <a:buSzPts val="2000"/>
              <a:buChar char="•"/>
              <a:defRPr sz="2000" b="1"/>
            </a:lvl1pPr>
            <a:lvl2pPr marL="914400" lvl="1" indent="-342900" algn="l">
              <a:lnSpc>
                <a:spcPct val="90000"/>
              </a:lnSpc>
              <a:spcBef>
                <a:spcPts val="1200"/>
              </a:spcBef>
              <a:spcAft>
                <a:spcPts val="0"/>
              </a:spcAft>
              <a:buClr>
                <a:schemeClr val="lt1"/>
              </a:buClr>
              <a:buSzPts val="1800"/>
              <a:buChar char="–"/>
              <a:defRPr sz="2000"/>
            </a:lvl2pPr>
            <a:lvl3pPr marL="1371600" lvl="2" indent="-355600" algn="l">
              <a:lnSpc>
                <a:spcPct val="90000"/>
              </a:lnSpc>
              <a:spcBef>
                <a:spcPts val="1200"/>
              </a:spcBef>
              <a:spcAft>
                <a:spcPts val="0"/>
              </a:spcAft>
              <a:buClr>
                <a:schemeClr val="lt1"/>
              </a:buClr>
              <a:buSzPts val="2000"/>
              <a:buChar char="•"/>
              <a:defRPr sz="2000"/>
            </a:lvl3pPr>
            <a:lvl4pPr marL="1828800" lvl="3" indent="-342900" algn="l">
              <a:lnSpc>
                <a:spcPct val="90000"/>
              </a:lnSpc>
              <a:spcBef>
                <a:spcPts val="1200"/>
              </a:spcBef>
              <a:spcAft>
                <a:spcPts val="0"/>
              </a:spcAft>
              <a:buClr>
                <a:schemeClr val="lt1"/>
              </a:buClr>
              <a:buSzPts val="1800"/>
              <a:buChar char="–"/>
              <a:defRPr sz="2000"/>
            </a:lvl4pPr>
            <a:lvl5pPr marL="2286000" lvl="4" indent="-355600" algn="l">
              <a:lnSpc>
                <a:spcPct val="90000"/>
              </a:lnSpc>
              <a:spcBef>
                <a:spcPts val="1200"/>
              </a:spcBef>
              <a:spcAft>
                <a:spcPts val="0"/>
              </a:spcAft>
              <a:buClr>
                <a:schemeClr val="lt1"/>
              </a:buClr>
              <a:buSzPts val="2000"/>
              <a:buChar char="•"/>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4" name="Google Shape;94;p98"/>
          <p:cNvSpPr txBox="1">
            <a:spLocks noGrp="1"/>
          </p:cNvSpPr>
          <p:nvPr>
            <p:ph type="body" idx="3"/>
          </p:nvPr>
        </p:nvSpPr>
        <p:spPr>
          <a:xfrm>
            <a:off x="8396288" y="1527175"/>
            <a:ext cx="3336925" cy="4460875"/>
          </a:xfrm>
          <a:prstGeom prst="rect">
            <a:avLst/>
          </a:prstGeom>
          <a:solidFill>
            <a:srgbClr val="355578"/>
          </a:solidFill>
          <a:ln>
            <a:noFill/>
          </a:ln>
        </p:spPr>
        <p:txBody>
          <a:bodyPr spcFirstLastPara="1" wrap="square" lIns="182875" tIns="182875" rIns="91425" bIns="182875" anchor="t" anchorCtr="0">
            <a:noAutofit/>
          </a:bodyPr>
          <a:lstStyle>
            <a:lvl1pPr marL="457200" lvl="0" indent="-355600" algn="l">
              <a:lnSpc>
                <a:spcPct val="90000"/>
              </a:lnSpc>
              <a:spcBef>
                <a:spcPts val="1200"/>
              </a:spcBef>
              <a:spcAft>
                <a:spcPts val="0"/>
              </a:spcAft>
              <a:buClr>
                <a:schemeClr val="lt1"/>
              </a:buClr>
              <a:buSzPts val="2000"/>
              <a:buChar char="•"/>
              <a:defRPr sz="2000" b="1"/>
            </a:lvl1pPr>
            <a:lvl2pPr marL="914400" lvl="1" indent="-342900" algn="l">
              <a:lnSpc>
                <a:spcPct val="90000"/>
              </a:lnSpc>
              <a:spcBef>
                <a:spcPts val="1200"/>
              </a:spcBef>
              <a:spcAft>
                <a:spcPts val="0"/>
              </a:spcAft>
              <a:buClr>
                <a:schemeClr val="lt1"/>
              </a:buClr>
              <a:buSzPts val="1800"/>
              <a:buChar char="–"/>
              <a:defRPr sz="2000"/>
            </a:lvl2pPr>
            <a:lvl3pPr marL="1371600" lvl="2" indent="-355600" algn="l">
              <a:lnSpc>
                <a:spcPct val="90000"/>
              </a:lnSpc>
              <a:spcBef>
                <a:spcPts val="1200"/>
              </a:spcBef>
              <a:spcAft>
                <a:spcPts val="0"/>
              </a:spcAft>
              <a:buClr>
                <a:schemeClr val="lt1"/>
              </a:buClr>
              <a:buSzPts val="2000"/>
              <a:buChar char="•"/>
              <a:defRPr sz="2000"/>
            </a:lvl3pPr>
            <a:lvl4pPr marL="1828800" lvl="3" indent="-342900" algn="l">
              <a:lnSpc>
                <a:spcPct val="90000"/>
              </a:lnSpc>
              <a:spcBef>
                <a:spcPts val="1200"/>
              </a:spcBef>
              <a:spcAft>
                <a:spcPts val="0"/>
              </a:spcAft>
              <a:buClr>
                <a:schemeClr val="lt1"/>
              </a:buClr>
              <a:buSzPts val="1800"/>
              <a:buChar char="–"/>
              <a:defRPr sz="2000"/>
            </a:lvl4pPr>
            <a:lvl5pPr marL="2286000" lvl="4" indent="-355600" algn="l">
              <a:lnSpc>
                <a:spcPct val="90000"/>
              </a:lnSpc>
              <a:spcBef>
                <a:spcPts val="1200"/>
              </a:spcBef>
              <a:spcAft>
                <a:spcPts val="0"/>
              </a:spcAft>
              <a:buClr>
                <a:schemeClr val="lt1"/>
              </a:buClr>
              <a:buSzPts val="2000"/>
              <a:buChar char="•"/>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Center">
  <p:cSld name="Title Center">
    <p:spTree>
      <p:nvGrpSpPr>
        <p:cNvPr id="1" name="Shape 95"/>
        <p:cNvGrpSpPr/>
        <p:nvPr/>
      </p:nvGrpSpPr>
      <p:grpSpPr>
        <a:xfrm>
          <a:off x="0" y="0"/>
          <a:ext cx="0" cy="0"/>
          <a:chOff x="0" y="0"/>
          <a:chExt cx="0" cy="0"/>
        </a:xfrm>
      </p:grpSpPr>
      <p:sp>
        <p:nvSpPr>
          <p:cNvPr id="96" name="Google Shape;96;p99"/>
          <p:cNvSpPr txBox="1">
            <a:spLocks noGrp="1"/>
          </p:cNvSpPr>
          <p:nvPr>
            <p:ph type="title"/>
          </p:nvPr>
        </p:nvSpPr>
        <p:spPr>
          <a:xfrm>
            <a:off x="457200" y="2985802"/>
            <a:ext cx="11276013" cy="443198"/>
          </a:xfrm>
          <a:prstGeom prst="rect">
            <a:avLst/>
          </a:prstGeom>
          <a:noFill/>
          <a:ln>
            <a:noFill/>
          </a:ln>
        </p:spPr>
        <p:txBody>
          <a:bodyPr spcFirstLastPara="1" wrap="square" lIns="0" tIns="0" rIns="0" bIns="0" anchor="ctr" anchorCtr="0">
            <a:noAutofit/>
          </a:bodyPr>
          <a:lstStyle>
            <a:lvl1pPr lvl="0" algn="ctr">
              <a:lnSpc>
                <a:spcPct val="90000"/>
              </a:lnSpc>
              <a:spcBef>
                <a:spcPts val="1200"/>
              </a:spcBef>
              <a:spcAft>
                <a:spcPts val="0"/>
              </a:spcAft>
              <a:buClr>
                <a:schemeClr val="lt2"/>
              </a:buClr>
              <a:buSzPts val="4000"/>
              <a:buFont typeface="Arial Black"/>
              <a:buNone/>
              <a:defRPr sz="40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Top w Center Text">
  <p:cSld name="Title Top w Center Text">
    <p:spTree>
      <p:nvGrpSpPr>
        <p:cNvPr id="1" name="Shape 97"/>
        <p:cNvGrpSpPr/>
        <p:nvPr/>
      </p:nvGrpSpPr>
      <p:grpSpPr>
        <a:xfrm>
          <a:off x="0" y="0"/>
          <a:ext cx="0" cy="0"/>
          <a:chOff x="0" y="0"/>
          <a:chExt cx="0" cy="0"/>
        </a:xfrm>
      </p:grpSpPr>
      <p:sp>
        <p:nvSpPr>
          <p:cNvPr id="98" name="Google Shape;98;p100"/>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100"/>
          <p:cNvSpPr txBox="1">
            <a:spLocks noGrp="1"/>
          </p:cNvSpPr>
          <p:nvPr>
            <p:ph type="body" idx="1"/>
          </p:nvPr>
        </p:nvSpPr>
        <p:spPr>
          <a:xfrm>
            <a:off x="457200" y="2985802"/>
            <a:ext cx="11276013" cy="443198"/>
          </a:xfrm>
          <a:prstGeom prst="rect">
            <a:avLst/>
          </a:prstGeom>
          <a:noFill/>
          <a:ln>
            <a:noFill/>
          </a:ln>
        </p:spPr>
        <p:txBody>
          <a:bodyPr spcFirstLastPara="1" wrap="square" lIns="0" tIns="0" rIns="0" bIns="0" anchor="ctr" anchorCtr="0">
            <a:noAutofit/>
          </a:bodyPr>
          <a:lstStyle>
            <a:lvl1pPr marL="457200" lvl="0" indent="-482600" algn="l">
              <a:lnSpc>
                <a:spcPct val="90000"/>
              </a:lnSpc>
              <a:spcBef>
                <a:spcPts val="1200"/>
              </a:spcBef>
              <a:spcAft>
                <a:spcPts val="0"/>
              </a:spcAft>
              <a:buClr>
                <a:schemeClr val="lt2"/>
              </a:buClr>
              <a:buSzPts val="4000"/>
              <a:buChar char="•"/>
              <a:defRPr sz="4000" b="0">
                <a:solidFill>
                  <a:schemeClr val="lt2"/>
                </a:solidFill>
                <a:latin typeface="Arial Black"/>
                <a:ea typeface="Arial Black"/>
                <a:cs typeface="Arial Black"/>
                <a:sym typeface="Arial Black"/>
              </a:defRPr>
            </a:lvl1pPr>
            <a:lvl2pPr marL="914400" lvl="1" indent="-365760" algn="l">
              <a:lnSpc>
                <a:spcPct val="90000"/>
              </a:lnSpc>
              <a:spcBef>
                <a:spcPts val="1200"/>
              </a:spcBef>
              <a:spcAft>
                <a:spcPts val="0"/>
              </a:spcAft>
              <a:buClr>
                <a:schemeClr val="lt1"/>
              </a:buClr>
              <a:buSzPts val="2160"/>
              <a:buChar char="–"/>
              <a:defRPr/>
            </a:lvl2pPr>
            <a:lvl3pPr marL="1371600" lvl="2" indent="-381000" algn="l">
              <a:lnSpc>
                <a:spcPct val="90000"/>
              </a:lnSpc>
              <a:spcBef>
                <a:spcPts val="1200"/>
              </a:spcBef>
              <a:spcAft>
                <a:spcPts val="0"/>
              </a:spcAft>
              <a:buClr>
                <a:schemeClr val="lt1"/>
              </a:buClr>
              <a:buSzPts val="2400"/>
              <a:buChar char="•"/>
              <a:defRPr/>
            </a:lvl3pPr>
            <a:lvl4pPr marL="1828800" lvl="3" indent="-365760" algn="l">
              <a:lnSpc>
                <a:spcPct val="90000"/>
              </a:lnSpc>
              <a:spcBef>
                <a:spcPts val="1200"/>
              </a:spcBef>
              <a:spcAft>
                <a:spcPts val="0"/>
              </a:spcAft>
              <a:buClr>
                <a:schemeClr val="lt1"/>
              </a:buClr>
              <a:buSzPts val="2160"/>
              <a:buChar char="–"/>
              <a:defRPr/>
            </a:lvl4pPr>
            <a:lvl5pPr marL="2286000" lvl="4" indent="-381000" algn="l">
              <a:lnSpc>
                <a:spcPct val="90000"/>
              </a:lnSpc>
              <a:spcBef>
                <a:spcPts val="1200"/>
              </a:spcBef>
              <a:spcAft>
                <a:spcPts val="0"/>
              </a:spcAft>
              <a:buClr>
                <a:schemeClr val="lt1"/>
              </a:buClr>
              <a:buSzPts val="24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vider Slide">
  <p:cSld name="Divider Slide">
    <p:spTree>
      <p:nvGrpSpPr>
        <p:cNvPr id="1" name="Shape 100"/>
        <p:cNvGrpSpPr/>
        <p:nvPr/>
      </p:nvGrpSpPr>
      <p:grpSpPr>
        <a:xfrm>
          <a:off x="0" y="0"/>
          <a:ext cx="0" cy="0"/>
          <a:chOff x="0" y="0"/>
          <a:chExt cx="0" cy="0"/>
        </a:xfrm>
      </p:grpSpPr>
      <p:sp>
        <p:nvSpPr>
          <p:cNvPr id="101" name="Google Shape;101;p101"/>
          <p:cNvSpPr/>
          <p:nvPr/>
        </p:nvSpPr>
        <p:spPr>
          <a:xfrm>
            <a:off x="7140899" y="1354039"/>
            <a:ext cx="5051100" cy="3286926"/>
          </a:xfrm>
          <a:prstGeom prst="rect">
            <a:avLst/>
          </a:prstGeom>
          <a:solidFill>
            <a:srgbClr val="FEC10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 name="Google Shape;102;p101"/>
          <p:cNvSpPr txBox="1">
            <a:spLocks noGrp="1"/>
          </p:cNvSpPr>
          <p:nvPr>
            <p:ph type="title"/>
          </p:nvPr>
        </p:nvSpPr>
        <p:spPr>
          <a:xfrm>
            <a:off x="2055247" y="1527176"/>
            <a:ext cx="4906765" cy="293724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2880"/>
              <a:buFont typeface="Noto Sans Symbols"/>
              <a:buNone/>
              <a:defRPr sz="3200" b="1">
                <a:solidFill>
                  <a:schemeClr val="lt2"/>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101"/>
          <p:cNvSpPr/>
          <p:nvPr/>
        </p:nvSpPr>
        <p:spPr>
          <a:xfrm>
            <a:off x="-2" y="1354039"/>
            <a:ext cx="1753954" cy="3286926"/>
          </a:xfrm>
          <a:prstGeom prst="rect">
            <a:avLst/>
          </a:prstGeom>
          <a:solidFill>
            <a:srgbClr val="FEC10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vider_Sky">
  <p:cSld name="Divider_Sky">
    <p:spTree>
      <p:nvGrpSpPr>
        <p:cNvPr id="1" name="Shape 104"/>
        <p:cNvGrpSpPr/>
        <p:nvPr/>
      </p:nvGrpSpPr>
      <p:grpSpPr>
        <a:xfrm>
          <a:off x="0" y="0"/>
          <a:ext cx="0" cy="0"/>
          <a:chOff x="0" y="0"/>
          <a:chExt cx="0" cy="0"/>
        </a:xfrm>
      </p:grpSpPr>
      <p:sp>
        <p:nvSpPr>
          <p:cNvPr id="105" name="Google Shape;105;p102"/>
          <p:cNvSpPr/>
          <p:nvPr/>
        </p:nvSpPr>
        <p:spPr>
          <a:xfrm>
            <a:off x="7140899" y="1354039"/>
            <a:ext cx="5051100" cy="3286926"/>
          </a:xfrm>
          <a:prstGeom prst="rect">
            <a:avLst/>
          </a:prstGeom>
          <a:solidFill>
            <a:srgbClr val="009A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 name="Google Shape;106;p102"/>
          <p:cNvSpPr/>
          <p:nvPr/>
        </p:nvSpPr>
        <p:spPr>
          <a:xfrm>
            <a:off x="-2" y="1354039"/>
            <a:ext cx="1753954" cy="3286926"/>
          </a:xfrm>
          <a:prstGeom prst="rect">
            <a:avLst/>
          </a:prstGeom>
          <a:solidFill>
            <a:srgbClr val="009A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 name="Google Shape;107;p102"/>
          <p:cNvSpPr txBox="1">
            <a:spLocks noGrp="1"/>
          </p:cNvSpPr>
          <p:nvPr>
            <p:ph type="title"/>
          </p:nvPr>
        </p:nvSpPr>
        <p:spPr>
          <a:xfrm>
            <a:off x="2057400" y="1527048"/>
            <a:ext cx="4910328" cy="2935224"/>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lt2"/>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vider_Tangerine">
  <p:cSld name="Divider_Tangerine">
    <p:spTree>
      <p:nvGrpSpPr>
        <p:cNvPr id="1" name="Shape 108"/>
        <p:cNvGrpSpPr/>
        <p:nvPr/>
      </p:nvGrpSpPr>
      <p:grpSpPr>
        <a:xfrm>
          <a:off x="0" y="0"/>
          <a:ext cx="0" cy="0"/>
          <a:chOff x="0" y="0"/>
          <a:chExt cx="0" cy="0"/>
        </a:xfrm>
      </p:grpSpPr>
      <p:sp>
        <p:nvSpPr>
          <p:cNvPr id="109" name="Google Shape;109;p103"/>
          <p:cNvSpPr/>
          <p:nvPr/>
        </p:nvSpPr>
        <p:spPr>
          <a:xfrm>
            <a:off x="7140899" y="1354039"/>
            <a:ext cx="5051100" cy="3286926"/>
          </a:xfrm>
          <a:prstGeom prst="rect">
            <a:avLst/>
          </a:prstGeom>
          <a:solidFill>
            <a:srgbClr val="FF540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 name="Google Shape;110;p103"/>
          <p:cNvSpPr/>
          <p:nvPr/>
        </p:nvSpPr>
        <p:spPr>
          <a:xfrm>
            <a:off x="-2" y="1354039"/>
            <a:ext cx="1753954" cy="3286926"/>
          </a:xfrm>
          <a:prstGeom prst="rect">
            <a:avLst/>
          </a:prstGeom>
          <a:solidFill>
            <a:srgbClr val="FF540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 name="Google Shape;111;p103"/>
          <p:cNvSpPr txBox="1">
            <a:spLocks noGrp="1"/>
          </p:cNvSpPr>
          <p:nvPr>
            <p:ph type="title"/>
          </p:nvPr>
        </p:nvSpPr>
        <p:spPr>
          <a:xfrm>
            <a:off x="2057400" y="1527048"/>
            <a:ext cx="4910328" cy="2935224"/>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lt2"/>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vider_Rose">
  <p:cSld name="Divider_Rose">
    <p:spTree>
      <p:nvGrpSpPr>
        <p:cNvPr id="1" name="Shape 112"/>
        <p:cNvGrpSpPr/>
        <p:nvPr/>
      </p:nvGrpSpPr>
      <p:grpSpPr>
        <a:xfrm>
          <a:off x="0" y="0"/>
          <a:ext cx="0" cy="0"/>
          <a:chOff x="0" y="0"/>
          <a:chExt cx="0" cy="0"/>
        </a:xfrm>
      </p:grpSpPr>
      <p:sp>
        <p:nvSpPr>
          <p:cNvPr id="113" name="Google Shape;113;p104"/>
          <p:cNvSpPr/>
          <p:nvPr/>
        </p:nvSpPr>
        <p:spPr>
          <a:xfrm>
            <a:off x="7140899" y="1354039"/>
            <a:ext cx="5051100" cy="3286926"/>
          </a:xfrm>
          <a:prstGeom prst="rect">
            <a:avLst/>
          </a:prstGeom>
          <a:solidFill>
            <a:srgbClr val="E811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 name="Google Shape;114;p104"/>
          <p:cNvSpPr/>
          <p:nvPr/>
        </p:nvSpPr>
        <p:spPr>
          <a:xfrm>
            <a:off x="-2" y="1354039"/>
            <a:ext cx="1753954" cy="3286926"/>
          </a:xfrm>
          <a:prstGeom prst="rect">
            <a:avLst/>
          </a:prstGeom>
          <a:solidFill>
            <a:srgbClr val="E811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 name="Google Shape;115;p104"/>
          <p:cNvSpPr txBox="1">
            <a:spLocks noGrp="1"/>
          </p:cNvSpPr>
          <p:nvPr>
            <p:ph type="title"/>
          </p:nvPr>
        </p:nvSpPr>
        <p:spPr>
          <a:xfrm>
            <a:off x="2057400" y="1527048"/>
            <a:ext cx="4910328" cy="2935224"/>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lt2"/>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vider_Surf">
  <p:cSld name="Divider_Surf">
    <p:spTree>
      <p:nvGrpSpPr>
        <p:cNvPr id="1" name="Shape 116"/>
        <p:cNvGrpSpPr/>
        <p:nvPr/>
      </p:nvGrpSpPr>
      <p:grpSpPr>
        <a:xfrm>
          <a:off x="0" y="0"/>
          <a:ext cx="0" cy="0"/>
          <a:chOff x="0" y="0"/>
          <a:chExt cx="0" cy="0"/>
        </a:xfrm>
      </p:grpSpPr>
      <p:sp>
        <p:nvSpPr>
          <p:cNvPr id="117" name="Google Shape;117;p105"/>
          <p:cNvSpPr/>
          <p:nvPr/>
        </p:nvSpPr>
        <p:spPr>
          <a:xfrm>
            <a:off x="7140899" y="1354039"/>
            <a:ext cx="5051100" cy="3286926"/>
          </a:xfrm>
          <a:prstGeom prst="rect">
            <a:avLst/>
          </a:prstGeom>
          <a:solidFill>
            <a:srgbClr val="06C4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 name="Google Shape;118;p105"/>
          <p:cNvSpPr/>
          <p:nvPr/>
        </p:nvSpPr>
        <p:spPr>
          <a:xfrm>
            <a:off x="-2" y="1354039"/>
            <a:ext cx="1753954" cy="3286926"/>
          </a:xfrm>
          <a:prstGeom prst="rect">
            <a:avLst/>
          </a:prstGeom>
          <a:solidFill>
            <a:srgbClr val="06C4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 name="Google Shape;119;p105"/>
          <p:cNvSpPr txBox="1">
            <a:spLocks noGrp="1"/>
          </p:cNvSpPr>
          <p:nvPr>
            <p:ph type="title"/>
          </p:nvPr>
        </p:nvSpPr>
        <p:spPr>
          <a:xfrm>
            <a:off x="2057400" y="1527048"/>
            <a:ext cx="4910328" cy="2935224"/>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lt2"/>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20"/>
        <p:cNvGrpSpPr/>
        <p:nvPr/>
      </p:nvGrpSpPr>
      <p:grpSpPr>
        <a:xfrm>
          <a:off x="0" y="0"/>
          <a:ext cx="0" cy="0"/>
          <a:chOff x="0" y="0"/>
          <a:chExt cx="0" cy="0"/>
        </a:xfrm>
      </p:grpSpPr>
      <p:sp>
        <p:nvSpPr>
          <p:cNvPr id="121" name="Google Shape;121;p106"/>
          <p:cNvSpPr txBox="1">
            <a:spLocks noGrp="1"/>
          </p:cNvSpPr>
          <p:nvPr>
            <p:ph type="title"/>
          </p:nvPr>
        </p:nvSpPr>
        <p:spPr>
          <a:xfrm>
            <a:off x="457200" y="1009268"/>
            <a:ext cx="6060141" cy="4476115"/>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lt2"/>
              </a:buClr>
              <a:buSzPts val="32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06"/>
          <p:cNvSpPr txBox="1">
            <a:spLocks noGrp="1"/>
          </p:cNvSpPr>
          <p:nvPr>
            <p:ph type="body" idx="1"/>
          </p:nvPr>
        </p:nvSpPr>
        <p:spPr>
          <a:xfrm>
            <a:off x="457200" y="5485384"/>
            <a:ext cx="6060141" cy="34747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lt1"/>
              </a:buClr>
              <a:buSzPts val="1400"/>
              <a:buNone/>
              <a:defRPr sz="1400"/>
            </a:lvl1pPr>
            <a:lvl2pPr marL="914400" lvl="1" indent="-228600" algn="l">
              <a:lnSpc>
                <a:spcPct val="90000"/>
              </a:lnSpc>
              <a:spcBef>
                <a:spcPts val="1200"/>
              </a:spcBef>
              <a:spcAft>
                <a:spcPts val="0"/>
              </a:spcAft>
              <a:buClr>
                <a:schemeClr val="lt1"/>
              </a:buClr>
              <a:buSzPts val="1260"/>
              <a:buNone/>
              <a:defRPr sz="1400"/>
            </a:lvl2pPr>
            <a:lvl3pPr marL="1371600" lvl="2" indent="-228600" algn="l">
              <a:lnSpc>
                <a:spcPct val="90000"/>
              </a:lnSpc>
              <a:spcBef>
                <a:spcPts val="1200"/>
              </a:spcBef>
              <a:spcAft>
                <a:spcPts val="0"/>
              </a:spcAft>
              <a:buClr>
                <a:schemeClr val="lt1"/>
              </a:buClr>
              <a:buSzPts val="1400"/>
              <a:buNone/>
              <a:defRPr sz="1400"/>
            </a:lvl3pPr>
            <a:lvl4pPr marL="1828800" lvl="3" indent="-228600" algn="l">
              <a:lnSpc>
                <a:spcPct val="90000"/>
              </a:lnSpc>
              <a:spcBef>
                <a:spcPts val="1200"/>
              </a:spcBef>
              <a:spcAft>
                <a:spcPts val="0"/>
              </a:spcAft>
              <a:buClr>
                <a:schemeClr val="lt1"/>
              </a:buClr>
              <a:buSzPts val="1260"/>
              <a:buNone/>
              <a:defRPr sz="1400"/>
            </a:lvl4pPr>
            <a:lvl5pPr marL="2286000" lvl="4" indent="-228600" algn="l">
              <a:lnSpc>
                <a:spcPct val="90000"/>
              </a:lnSpc>
              <a:spcBef>
                <a:spcPts val="1200"/>
              </a:spcBef>
              <a:spcAft>
                <a:spcPts val="0"/>
              </a:spcAft>
              <a:buClr>
                <a:schemeClr val="lt1"/>
              </a:buClr>
              <a:buSzPts val="1400"/>
              <a:buNone/>
              <a:defRPr sz="14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Quote_large">
  <p:cSld name="Quote_large">
    <p:spTree>
      <p:nvGrpSpPr>
        <p:cNvPr id="1" name="Shape 123"/>
        <p:cNvGrpSpPr/>
        <p:nvPr/>
      </p:nvGrpSpPr>
      <p:grpSpPr>
        <a:xfrm>
          <a:off x="0" y="0"/>
          <a:ext cx="0" cy="0"/>
          <a:chOff x="0" y="0"/>
          <a:chExt cx="0" cy="0"/>
        </a:xfrm>
      </p:grpSpPr>
      <p:sp>
        <p:nvSpPr>
          <p:cNvPr id="124" name="Google Shape;124;p107"/>
          <p:cNvSpPr txBox="1">
            <a:spLocks noGrp="1"/>
          </p:cNvSpPr>
          <p:nvPr>
            <p:ph type="title"/>
          </p:nvPr>
        </p:nvSpPr>
        <p:spPr>
          <a:xfrm>
            <a:off x="457199" y="1009268"/>
            <a:ext cx="8366761" cy="4476115"/>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lt2"/>
              </a:buClr>
              <a:buSzPts val="32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5" name="Google Shape;125;p107"/>
          <p:cNvSpPr txBox="1">
            <a:spLocks noGrp="1"/>
          </p:cNvSpPr>
          <p:nvPr>
            <p:ph type="body" idx="1"/>
          </p:nvPr>
        </p:nvSpPr>
        <p:spPr>
          <a:xfrm>
            <a:off x="457199" y="5485384"/>
            <a:ext cx="8366761" cy="34747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lt1"/>
              </a:buClr>
              <a:buSzPts val="1400"/>
              <a:buNone/>
              <a:defRPr sz="1400"/>
            </a:lvl1pPr>
            <a:lvl2pPr marL="914400" lvl="1" indent="-228600" algn="l">
              <a:lnSpc>
                <a:spcPct val="90000"/>
              </a:lnSpc>
              <a:spcBef>
                <a:spcPts val="1200"/>
              </a:spcBef>
              <a:spcAft>
                <a:spcPts val="0"/>
              </a:spcAft>
              <a:buClr>
                <a:schemeClr val="lt1"/>
              </a:buClr>
              <a:buSzPts val="1260"/>
              <a:buNone/>
              <a:defRPr sz="1400"/>
            </a:lvl2pPr>
            <a:lvl3pPr marL="1371600" lvl="2" indent="-228600" algn="l">
              <a:lnSpc>
                <a:spcPct val="90000"/>
              </a:lnSpc>
              <a:spcBef>
                <a:spcPts val="1200"/>
              </a:spcBef>
              <a:spcAft>
                <a:spcPts val="0"/>
              </a:spcAft>
              <a:buClr>
                <a:schemeClr val="lt1"/>
              </a:buClr>
              <a:buSzPts val="1400"/>
              <a:buNone/>
              <a:defRPr sz="1400"/>
            </a:lvl3pPr>
            <a:lvl4pPr marL="1828800" lvl="3" indent="-228600" algn="l">
              <a:lnSpc>
                <a:spcPct val="90000"/>
              </a:lnSpc>
              <a:spcBef>
                <a:spcPts val="1200"/>
              </a:spcBef>
              <a:spcAft>
                <a:spcPts val="0"/>
              </a:spcAft>
              <a:buClr>
                <a:schemeClr val="lt1"/>
              </a:buClr>
              <a:buSzPts val="1260"/>
              <a:buNone/>
              <a:defRPr sz="1400"/>
            </a:lvl4pPr>
            <a:lvl5pPr marL="2286000" lvl="4" indent="-228600" algn="l">
              <a:lnSpc>
                <a:spcPct val="90000"/>
              </a:lnSpc>
              <a:spcBef>
                <a:spcPts val="1200"/>
              </a:spcBef>
              <a:spcAft>
                <a:spcPts val="0"/>
              </a:spcAft>
              <a:buClr>
                <a:schemeClr val="lt1"/>
              </a:buClr>
              <a:buSzPts val="1400"/>
              <a:buNone/>
              <a:defRPr sz="14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A_Quote_Sky">
  <p:cSld name="A_Quote_Sky">
    <p:spTree>
      <p:nvGrpSpPr>
        <p:cNvPr id="1" name="Shape 126"/>
        <p:cNvGrpSpPr/>
        <p:nvPr/>
      </p:nvGrpSpPr>
      <p:grpSpPr>
        <a:xfrm>
          <a:off x="0" y="0"/>
          <a:ext cx="0" cy="0"/>
          <a:chOff x="0" y="0"/>
          <a:chExt cx="0" cy="0"/>
        </a:xfrm>
      </p:grpSpPr>
      <p:sp>
        <p:nvSpPr>
          <p:cNvPr id="127" name="Google Shape;127;p108"/>
          <p:cNvSpPr txBox="1">
            <a:spLocks noGrp="1"/>
          </p:cNvSpPr>
          <p:nvPr>
            <p:ph type="title"/>
          </p:nvPr>
        </p:nvSpPr>
        <p:spPr>
          <a:xfrm>
            <a:off x="1014717" y="2117489"/>
            <a:ext cx="10159694" cy="2215991"/>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lt2"/>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108"/>
          <p:cNvSpPr txBox="1">
            <a:spLocks noGrp="1"/>
          </p:cNvSpPr>
          <p:nvPr>
            <p:ph type="body" idx="1"/>
          </p:nvPr>
        </p:nvSpPr>
        <p:spPr>
          <a:xfrm>
            <a:off x="1014717" y="4422898"/>
            <a:ext cx="10158412" cy="43088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lt1"/>
              </a:buClr>
              <a:buSzPts val="1600"/>
              <a:buNone/>
              <a:defRPr sz="1600"/>
            </a:lvl1pPr>
            <a:lvl2pPr marL="914400" lvl="1" indent="-331469" algn="l">
              <a:lnSpc>
                <a:spcPct val="90000"/>
              </a:lnSpc>
              <a:spcBef>
                <a:spcPts val="1200"/>
              </a:spcBef>
              <a:spcAft>
                <a:spcPts val="0"/>
              </a:spcAft>
              <a:buClr>
                <a:schemeClr val="lt1"/>
              </a:buClr>
              <a:buSzPts val="1620"/>
              <a:buChar char="–"/>
              <a:defRPr/>
            </a:lvl2pPr>
            <a:lvl3pPr marL="1371600" lvl="2" indent="-342900" algn="l">
              <a:lnSpc>
                <a:spcPct val="90000"/>
              </a:lnSpc>
              <a:spcBef>
                <a:spcPts val="1200"/>
              </a:spcBef>
              <a:spcAft>
                <a:spcPts val="0"/>
              </a:spcAft>
              <a:buClr>
                <a:schemeClr val="lt1"/>
              </a:buClr>
              <a:buSzPts val="1800"/>
              <a:buChar char="•"/>
              <a:defRPr/>
            </a:lvl3pPr>
            <a:lvl4pPr marL="1828800" lvl="3" indent="-331469" algn="l">
              <a:lnSpc>
                <a:spcPct val="90000"/>
              </a:lnSpc>
              <a:spcBef>
                <a:spcPts val="1200"/>
              </a:spcBef>
              <a:spcAft>
                <a:spcPts val="0"/>
              </a:spcAft>
              <a:buClr>
                <a:schemeClr val="lt1"/>
              </a:buClr>
              <a:buSzPts val="1620"/>
              <a:buChar char="–"/>
              <a:defRPr/>
            </a:lvl4pPr>
            <a:lvl5pPr marL="2286000" lvl="4" indent="-342900" algn="l">
              <a:lnSpc>
                <a:spcPct val="90000"/>
              </a:lnSpc>
              <a:spcBef>
                <a:spcPts val="12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9" name="Google Shape;129;p108"/>
          <p:cNvSpPr/>
          <p:nvPr/>
        </p:nvSpPr>
        <p:spPr>
          <a:xfrm>
            <a:off x="-1" y="1343025"/>
            <a:ext cx="507359" cy="4171950"/>
          </a:xfrm>
          <a:prstGeom prst="rect">
            <a:avLst/>
          </a:prstGeom>
          <a:solidFill>
            <a:srgbClr val="009A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 name="Google Shape;130;p108"/>
          <p:cNvSpPr/>
          <p:nvPr/>
        </p:nvSpPr>
        <p:spPr>
          <a:xfrm>
            <a:off x="11684641" y="1343025"/>
            <a:ext cx="507359" cy="4171950"/>
          </a:xfrm>
          <a:prstGeom prst="rect">
            <a:avLst/>
          </a:prstGeom>
          <a:solidFill>
            <a:srgbClr val="009A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A_Quote_Lemon">
  <p:cSld name="A_Quote_Lemon">
    <p:spTree>
      <p:nvGrpSpPr>
        <p:cNvPr id="1" name="Shape 131"/>
        <p:cNvGrpSpPr/>
        <p:nvPr/>
      </p:nvGrpSpPr>
      <p:grpSpPr>
        <a:xfrm>
          <a:off x="0" y="0"/>
          <a:ext cx="0" cy="0"/>
          <a:chOff x="0" y="0"/>
          <a:chExt cx="0" cy="0"/>
        </a:xfrm>
      </p:grpSpPr>
      <p:sp>
        <p:nvSpPr>
          <p:cNvPr id="132" name="Google Shape;132;p109"/>
          <p:cNvSpPr txBox="1">
            <a:spLocks noGrp="1"/>
          </p:cNvSpPr>
          <p:nvPr>
            <p:ph type="title"/>
          </p:nvPr>
        </p:nvSpPr>
        <p:spPr>
          <a:xfrm>
            <a:off x="1014717" y="2117489"/>
            <a:ext cx="10159694" cy="2215991"/>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lt2"/>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109"/>
          <p:cNvSpPr txBox="1">
            <a:spLocks noGrp="1"/>
          </p:cNvSpPr>
          <p:nvPr>
            <p:ph type="body" idx="1"/>
          </p:nvPr>
        </p:nvSpPr>
        <p:spPr>
          <a:xfrm>
            <a:off x="1014717" y="4422898"/>
            <a:ext cx="10158412" cy="43088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lt1"/>
              </a:buClr>
              <a:buSzPts val="1600"/>
              <a:buNone/>
              <a:defRPr sz="1600"/>
            </a:lvl1pPr>
            <a:lvl2pPr marL="914400" lvl="1" indent="-331469" algn="l">
              <a:lnSpc>
                <a:spcPct val="90000"/>
              </a:lnSpc>
              <a:spcBef>
                <a:spcPts val="1200"/>
              </a:spcBef>
              <a:spcAft>
                <a:spcPts val="0"/>
              </a:spcAft>
              <a:buClr>
                <a:schemeClr val="lt1"/>
              </a:buClr>
              <a:buSzPts val="1620"/>
              <a:buChar char="–"/>
              <a:defRPr/>
            </a:lvl2pPr>
            <a:lvl3pPr marL="1371600" lvl="2" indent="-342900" algn="l">
              <a:lnSpc>
                <a:spcPct val="90000"/>
              </a:lnSpc>
              <a:spcBef>
                <a:spcPts val="1200"/>
              </a:spcBef>
              <a:spcAft>
                <a:spcPts val="0"/>
              </a:spcAft>
              <a:buClr>
                <a:schemeClr val="lt1"/>
              </a:buClr>
              <a:buSzPts val="1800"/>
              <a:buChar char="•"/>
              <a:defRPr/>
            </a:lvl3pPr>
            <a:lvl4pPr marL="1828800" lvl="3" indent="-331469" algn="l">
              <a:lnSpc>
                <a:spcPct val="90000"/>
              </a:lnSpc>
              <a:spcBef>
                <a:spcPts val="1200"/>
              </a:spcBef>
              <a:spcAft>
                <a:spcPts val="0"/>
              </a:spcAft>
              <a:buClr>
                <a:schemeClr val="lt1"/>
              </a:buClr>
              <a:buSzPts val="1620"/>
              <a:buChar char="–"/>
              <a:defRPr/>
            </a:lvl4pPr>
            <a:lvl5pPr marL="2286000" lvl="4" indent="-342900" algn="l">
              <a:lnSpc>
                <a:spcPct val="90000"/>
              </a:lnSpc>
              <a:spcBef>
                <a:spcPts val="12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4" name="Google Shape;134;p109"/>
          <p:cNvSpPr/>
          <p:nvPr/>
        </p:nvSpPr>
        <p:spPr>
          <a:xfrm>
            <a:off x="-1" y="1343025"/>
            <a:ext cx="507359" cy="4171950"/>
          </a:xfrm>
          <a:prstGeom prst="rect">
            <a:avLst/>
          </a:prstGeom>
          <a:solidFill>
            <a:srgbClr val="FEC10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5" name="Google Shape;135;p109"/>
          <p:cNvSpPr/>
          <p:nvPr/>
        </p:nvSpPr>
        <p:spPr>
          <a:xfrm>
            <a:off x="11684641" y="1343025"/>
            <a:ext cx="507359" cy="4171950"/>
          </a:xfrm>
          <a:prstGeom prst="rect">
            <a:avLst/>
          </a:prstGeom>
          <a:solidFill>
            <a:srgbClr val="FEC10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54"/>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_Quote_Rose">
  <p:cSld name="A_Quote_Rose">
    <p:spTree>
      <p:nvGrpSpPr>
        <p:cNvPr id="1" name="Shape 136"/>
        <p:cNvGrpSpPr/>
        <p:nvPr/>
      </p:nvGrpSpPr>
      <p:grpSpPr>
        <a:xfrm>
          <a:off x="0" y="0"/>
          <a:ext cx="0" cy="0"/>
          <a:chOff x="0" y="0"/>
          <a:chExt cx="0" cy="0"/>
        </a:xfrm>
      </p:grpSpPr>
      <p:sp>
        <p:nvSpPr>
          <p:cNvPr id="137" name="Google Shape;137;p110"/>
          <p:cNvSpPr txBox="1">
            <a:spLocks noGrp="1"/>
          </p:cNvSpPr>
          <p:nvPr>
            <p:ph type="title"/>
          </p:nvPr>
        </p:nvSpPr>
        <p:spPr>
          <a:xfrm>
            <a:off x="1014717" y="2117489"/>
            <a:ext cx="10159694" cy="2215991"/>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lt2"/>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110"/>
          <p:cNvSpPr txBox="1">
            <a:spLocks noGrp="1"/>
          </p:cNvSpPr>
          <p:nvPr>
            <p:ph type="body" idx="1"/>
          </p:nvPr>
        </p:nvSpPr>
        <p:spPr>
          <a:xfrm>
            <a:off x="1014717" y="4422898"/>
            <a:ext cx="10158412" cy="43088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lt1"/>
              </a:buClr>
              <a:buSzPts val="1600"/>
              <a:buNone/>
              <a:defRPr sz="1600"/>
            </a:lvl1pPr>
            <a:lvl2pPr marL="914400" lvl="1" indent="-331469" algn="l">
              <a:lnSpc>
                <a:spcPct val="90000"/>
              </a:lnSpc>
              <a:spcBef>
                <a:spcPts val="1200"/>
              </a:spcBef>
              <a:spcAft>
                <a:spcPts val="0"/>
              </a:spcAft>
              <a:buClr>
                <a:schemeClr val="lt1"/>
              </a:buClr>
              <a:buSzPts val="1620"/>
              <a:buChar char="–"/>
              <a:defRPr/>
            </a:lvl2pPr>
            <a:lvl3pPr marL="1371600" lvl="2" indent="-342900" algn="l">
              <a:lnSpc>
                <a:spcPct val="90000"/>
              </a:lnSpc>
              <a:spcBef>
                <a:spcPts val="1200"/>
              </a:spcBef>
              <a:spcAft>
                <a:spcPts val="0"/>
              </a:spcAft>
              <a:buClr>
                <a:schemeClr val="lt1"/>
              </a:buClr>
              <a:buSzPts val="1800"/>
              <a:buChar char="•"/>
              <a:defRPr/>
            </a:lvl3pPr>
            <a:lvl4pPr marL="1828800" lvl="3" indent="-331469" algn="l">
              <a:lnSpc>
                <a:spcPct val="90000"/>
              </a:lnSpc>
              <a:spcBef>
                <a:spcPts val="1200"/>
              </a:spcBef>
              <a:spcAft>
                <a:spcPts val="0"/>
              </a:spcAft>
              <a:buClr>
                <a:schemeClr val="lt1"/>
              </a:buClr>
              <a:buSzPts val="1620"/>
              <a:buChar char="–"/>
              <a:defRPr/>
            </a:lvl4pPr>
            <a:lvl5pPr marL="2286000" lvl="4" indent="-342900" algn="l">
              <a:lnSpc>
                <a:spcPct val="90000"/>
              </a:lnSpc>
              <a:spcBef>
                <a:spcPts val="12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9" name="Google Shape;139;p110"/>
          <p:cNvSpPr/>
          <p:nvPr/>
        </p:nvSpPr>
        <p:spPr>
          <a:xfrm>
            <a:off x="-1" y="1343025"/>
            <a:ext cx="507359" cy="4171950"/>
          </a:xfrm>
          <a:prstGeom prst="rect">
            <a:avLst/>
          </a:prstGeom>
          <a:solidFill>
            <a:srgbClr val="E811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0" name="Google Shape;140;p110"/>
          <p:cNvSpPr/>
          <p:nvPr/>
        </p:nvSpPr>
        <p:spPr>
          <a:xfrm>
            <a:off x="11684641" y="1343025"/>
            <a:ext cx="507359" cy="4171950"/>
          </a:xfrm>
          <a:prstGeom prst="rect">
            <a:avLst/>
          </a:prstGeom>
          <a:solidFill>
            <a:srgbClr val="E811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A_Quote_Surf">
  <p:cSld name="A_Quote_Surf">
    <p:spTree>
      <p:nvGrpSpPr>
        <p:cNvPr id="1" name="Shape 141"/>
        <p:cNvGrpSpPr/>
        <p:nvPr/>
      </p:nvGrpSpPr>
      <p:grpSpPr>
        <a:xfrm>
          <a:off x="0" y="0"/>
          <a:ext cx="0" cy="0"/>
          <a:chOff x="0" y="0"/>
          <a:chExt cx="0" cy="0"/>
        </a:xfrm>
      </p:grpSpPr>
      <p:sp>
        <p:nvSpPr>
          <p:cNvPr id="142" name="Google Shape;142;p111"/>
          <p:cNvSpPr txBox="1">
            <a:spLocks noGrp="1"/>
          </p:cNvSpPr>
          <p:nvPr>
            <p:ph type="title"/>
          </p:nvPr>
        </p:nvSpPr>
        <p:spPr>
          <a:xfrm>
            <a:off x="1014717" y="2117489"/>
            <a:ext cx="10159694" cy="2215991"/>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lt2"/>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 name="Google Shape;143;p111"/>
          <p:cNvSpPr txBox="1">
            <a:spLocks noGrp="1"/>
          </p:cNvSpPr>
          <p:nvPr>
            <p:ph type="body" idx="1"/>
          </p:nvPr>
        </p:nvSpPr>
        <p:spPr>
          <a:xfrm>
            <a:off x="1014717" y="4422898"/>
            <a:ext cx="10158412" cy="43088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lt1"/>
              </a:buClr>
              <a:buSzPts val="1600"/>
              <a:buNone/>
              <a:defRPr sz="1600"/>
            </a:lvl1pPr>
            <a:lvl2pPr marL="914400" lvl="1" indent="-331469" algn="l">
              <a:lnSpc>
                <a:spcPct val="90000"/>
              </a:lnSpc>
              <a:spcBef>
                <a:spcPts val="1200"/>
              </a:spcBef>
              <a:spcAft>
                <a:spcPts val="0"/>
              </a:spcAft>
              <a:buClr>
                <a:schemeClr val="lt1"/>
              </a:buClr>
              <a:buSzPts val="1620"/>
              <a:buChar char="–"/>
              <a:defRPr/>
            </a:lvl2pPr>
            <a:lvl3pPr marL="1371600" lvl="2" indent="-342900" algn="l">
              <a:lnSpc>
                <a:spcPct val="90000"/>
              </a:lnSpc>
              <a:spcBef>
                <a:spcPts val="1200"/>
              </a:spcBef>
              <a:spcAft>
                <a:spcPts val="0"/>
              </a:spcAft>
              <a:buClr>
                <a:schemeClr val="lt1"/>
              </a:buClr>
              <a:buSzPts val="1800"/>
              <a:buChar char="•"/>
              <a:defRPr/>
            </a:lvl3pPr>
            <a:lvl4pPr marL="1828800" lvl="3" indent="-331469" algn="l">
              <a:lnSpc>
                <a:spcPct val="90000"/>
              </a:lnSpc>
              <a:spcBef>
                <a:spcPts val="1200"/>
              </a:spcBef>
              <a:spcAft>
                <a:spcPts val="0"/>
              </a:spcAft>
              <a:buClr>
                <a:schemeClr val="lt1"/>
              </a:buClr>
              <a:buSzPts val="1620"/>
              <a:buChar char="–"/>
              <a:defRPr/>
            </a:lvl4pPr>
            <a:lvl5pPr marL="2286000" lvl="4" indent="-342900" algn="l">
              <a:lnSpc>
                <a:spcPct val="90000"/>
              </a:lnSpc>
              <a:spcBef>
                <a:spcPts val="12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4" name="Google Shape;144;p111"/>
          <p:cNvSpPr/>
          <p:nvPr/>
        </p:nvSpPr>
        <p:spPr>
          <a:xfrm>
            <a:off x="-1" y="1343025"/>
            <a:ext cx="507359" cy="4171950"/>
          </a:xfrm>
          <a:prstGeom prst="rect">
            <a:avLst/>
          </a:prstGeom>
          <a:solidFill>
            <a:srgbClr val="06C4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5" name="Google Shape;145;p111"/>
          <p:cNvSpPr/>
          <p:nvPr/>
        </p:nvSpPr>
        <p:spPr>
          <a:xfrm>
            <a:off x="11684641" y="1343025"/>
            <a:ext cx="507359" cy="4171950"/>
          </a:xfrm>
          <a:prstGeom prst="rect">
            <a:avLst/>
          </a:prstGeom>
          <a:solidFill>
            <a:srgbClr val="06C4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Key Issue - Takeaway1">
  <p:cSld name="Key Issue - Takeaway1">
    <p:spTree>
      <p:nvGrpSpPr>
        <p:cNvPr id="1" name="Shape 146"/>
        <p:cNvGrpSpPr/>
        <p:nvPr/>
      </p:nvGrpSpPr>
      <p:grpSpPr>
        <a:xfrm>
          <a:off x="0" y="0"/>
          <a:ext cx="0" cy="0"/>
          <a:chOff x="0" y="0"/>
          <a:chExt cx="0" cy="0"/>
        </a:xfrm>
      </p:grpSpPr>
      <p:sp>
        <p:nvSpPr>
          <p:cNvPr id="147" name="Google Shape;147;p112"/>
          <p:cNvSpPr txBox="1"/>
          <p:nvPr/>
        </p:nvSpPr>
        <p:spPr>
          <a:xfrm>
            <a:off x="1066135" y="1999536"/>
            <a:ext cx="9373265" cy="646331"/>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GB" sz="3600">
                <a:solidFill>
                  <a:srgbClr val="FF540A"/>
                </a:solidFill>
                <a:latin typeface="Arial Black"/>
                <a:ea typeface="Arial Black"/>
                <a:cs typeface="Arial Black"/>
                <a:sym typeface="Arial Black"/>
              </a:rPr>
              <a:t>Key Issue Take-Away:</a:t>
            </a:r>
            <a:endParaRPr/>
          </a:p>
        </p:txBody>
      </p:sp>
      <p:sp>
        <p:nvSpPr>
          <p:cNvPr id="148" name="Google Shape;148;p112"/>
          <p:cNvSpPr txBox="1">
            <a:spLocks noGrp="1"/>
          </p:cNvSpPr>
          <p:nvPr>
            <p:ph type="body" idx="1"/>
          </p:nvPr>
        </p:nvSpPr>
        <p:spPr>
          <a:xfrm>
            <a:off x="1061884" y="2664747"/>
            <a:ext cx="9377516" cy="192722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lt1"/>
              </a:buClr>
              <a:buSzPts val="3600"/>
              <a:buNone/>
              <a:defRPr sz="3600"/>
            </a:lvl1pPr>
            <a:lvl2pPr marL="914400" lvl="1" indent="-228600" algn="l">
              <a:lnSpc>
                <a:spcPct val="90000"/>
              </a:lnSpc>
              <a:spcBef>
                <a:spcPts val="1200"/>
              </a:spcBef>
              <a:spcAft>
                <a:spcPts val="0"/>
              </a:spcAft>
              <a:buClr>
                <a:schemeClr val="lt1"/>
              </a:buClr>
              <a:buSzPts val="2880"/>
              <a:buNone/>
              <a:defRPr sz="3200"/>
            </a:lvl2pPr>
            <a:lvl3pPr marL="1371600" lvl="2" indent="-228600" algn="l">
              <a:lnSpc>
                <a:spcPct val="90000"/>
              </a:lnSpc>
              <a:spcBef>
                <a:spcPts val="1200"/>
              </a:spcBef>
              <a:spcAft>
                <a:spcPts val="0"/>
              </a:spcAft>
              <a:buClr>
                <a:schemeClr val="lt1"/>
              </a:buClr>
              <a:buSzPts val="3200"/>
              <a:buNone/>
              <a:defRPr sz="3200"/>
            </a:lvl3pPr>
            <a:lvl4pPr marL="1828800" lvl="3" indent="-228600" algn="l">
              <a:lnSpc>
                <a:spcPct val="90000"/>
              </a:lnSpc>
              <a:spcBef>
                <a:spcPts val="1200"/>
              </a:spcBef>
              <a:spcAft>
                <a:spcPts val="0"/>
              </a:spcAft>
              <a:buClr>
                <a:schemeClr val="lt1"/>
              </a:buClr>
              <a:buSzPts val="2880"/>
              <a:buNone/>
              <a:defRPr sz="3200"/>
            </a:lvl4pPr>
            <a:lvl5pPr marL="2286000" lvl="4" indent="-228600" algn="l">
              <a:lnSpc>
                <a:spcPct val="90000"/>
              </a:lnSpc>
              <a:spcBef>
                <a:spcPts val="1200"/>
              </a:spcBef>
              <a:spcAft>
                <a:spcPts val="0"/>
              </a:spcAft>
              <a:buClr>
                <a:schemeClr val="lt1"/>
              </a:buClr>
              <a:buSzPts val="3200"/>
              <a:buNone/>
              <a:defRPr sz="32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Key Issue - Takeaway2">
  <p:cSld name="Key Issue - Takeaway2">
    <p:spTree>
      <p:nvGrpSpPr>
        <p:cNvPr id="1" name="Shape 149"/>
        <p:cNvGrpSpPr/>
        <p:nvPr/>
      </p:nvGrpSpPr>
      <p:grpSpPr>
        <a:xfrm>
          <a:off x="0" y="0"/>
          <a:ext cx="0" cy="0"/>
          <a:chOff x="0" y="0"/>
          <a:chExt cx="0" cy="0"/>
        </a:xfrm>
      </p:grpSpPr>
      <p:sp>
        <p:nvSpPr>
          <p:cNvPr id="150" name="Google Shape;150;p113"/>
          <p:cNvSpPr txBox="1">
            <a:spLocks noGrp="1"/>
          </p:cNvSpPr>
          <p:nvPr>
            <p:ph type="title"/>
          </p:nvPr>
        </p:nvSpPr>
        <p:spPr>
          <a:xfrm>
            <a:off x="1994219" y="2508937"/>
            <a:ext cx="8445181"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lt2"/>
              </a:buClr>
              <a:buSzPts val="3600"/>
              <a:buFont typeface="Arial Black"/>
              <a:buNone/>
              <a:defRPr sz="36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113"/>
          <p:cNvSpPr/>
          <p:nvPr/>
        </p:nvSpPr>
        <p:spPr>
          <a:xfrm>
            <a:off x="1100356" y="2418736"/>
            <a:ext cx="623600" cy="623600"/>
          </a:xfrm>
          <a:custGeom>
            <a:avLst/>
            <a:gdLst/>
            <a:ahLst/>
            <a:cxnLst/>
            <a:rect l="l" t="t" r="r" b="b"/>
            <a:pathLst>
              <a:path w="533400" h="533400" extrusionOk="0">
                <a:moveTo>
                  <a:pt x="266700" y="0"/>
                </a:moveTo>
                <a:cubicBezTo>
                  <a:pt x="119405" y="0"/>
                  <a:pt x="0" y="119405"/>
                  <a:pt x="0" y="266700"/>
                </a:cubicBezTo>
                <a:cubicBezTo>
                  <a:pt x="0" y="413995"/>
                  <a:pt x="119405" y="533400"/>
                  <a:pt x="266700" y="533400"/>
                </a:cubicBezTo>
                <a:cubicBezTo>
                  <a:pt x="413995" y="533400"/>
                  <a:pt x="533400" y="413995"/>
                  <a:pt x="533400" y="266700"/>
                </a:cubicBezTo>
                <a:cubicBezTo>
                  <a:pt x="533400" y="119405"/>
                  <a:pt x="413995" y="0"/>
                  <a:pt x="266700" y="0"/>
                </a:cubicBezTo>
                <a:close/>
                <a:moveTo>
                  <a:pt x="266700" y="495300"/>
                </a:moveTo>
                <a:cubicBezTo>
                  <a:pt x="140646" y="495300"/>
                  <a:pt x="38100" y="392754"/>
                  <a:pt x="38100" y="266700"/>
                </a:cubicBezTo>
                <a:cubicBezTo>
                  <a:pt x="38100" y="140646"/>
                  <a:pt x="140646" y="38100"/>
                  <a:pt x="266700" y="38100"/>
                </a:cubicBezTo>
                <a:cubicBezTo>
                  <a:pt x="392754" y="38100"/>
                  <a:pt x="495300" y="140646"/>
                  <a:pt x="495300" y="266700"/>
                </a:cubicBezTo>
                <a:cubicBezTo>
                  <a:pt x="495300" y="392754"/>
                  <a:pt x="392754" y="495300"/>
                  <a:pt x="266700" y="495300"/>
                </a:cubicBezTo>
                <a:close/>
                <a:moveTo>
                  <a:pt x="285750" y="100013"/>
                </a:moveTo>
                <a:lnTo>
                  <a:pt x="247650" y="100013"/>
                </a:lnTo>
                <a:lnTo>
                  <a:pt x="247650" y="61913"/>
                </a:lnTo>
                <a:lnTo>
                  <a:pt x="285750" y="61913"/>
                </a:lnTo>
                <a:lnTo>
                  <a:pt x="285750" y="100013"/>
                </a:lnTo>
                <a:close/>
                <a:moveTo>
                  <a:pt x="247650" y="433388"/>
                </a:moveTo>
                <a:lnTo>
                  <a:pt x="285750" y="433388"/>
                </a:lnTo>
                <a:lnTo>
                  <a:pt x="285750" y="471488"/>
                </a:lnTo>
                <a:lnTo>
                  <a:pt x="247650" y="471488"/>
                </a:lnTo>
                <a:lnTo>
                  <a:pt x="247650" y="433388"/>
                </a:lnTo>
                <a:close/>
                <a:moveTo>
                  <a:pt x="61913" y="247650"/>
                </a:moveTo>
                <a:lnTo>
                  <a:pt x="100013" y="247650"/>
                </a:lnTo>
                <a:lnTo>
                  <a:pt x="100013" y="285750"/>
                </a:lnTo>
                <a:lnTo>
                  <a:pt x="61913" y="285750"/>
                </a:lnTo>
                <a:lnTo>
                  <a:pt x="61913" y="247650"/>
                </a:lnTo>
                <a:close/>
                <a:moveTo>
                  <a:pt x="471488" y="247650"/>
                </a:moveTo>
                <a:lnTo>
                  <a:pt x="471488" y="285750"/>
                </a:lnTo>
                <a:lnTo>
                  <a:pt x="433388" y="285750"/>
                </a:lnTo>
                <a:lnTo>
                  <a:pt x="433388" y="247650"/>
                </a:lnTo>
                <a:lnTo>
                  <a:pt x="471488" y="247650"/>
                </a:lnTo>
                <a:close/>
                <a:moveTo>
                  <a:pt x="138113" y="390525"/>
                </a:moveTo>
                <a:lnTo>
                  <a:pt x="319088" y="314325"/>
                </a:lnTo>
                <a:lnTo>
                  <a:pt x="395288" y="133350"/>
                </a:lnTo>
                <a:lnTo>
                  <a:pt x="214313" y="209550"/>
                </a:lnTo>
                <a:lnTo>
                  <a:pt x="138113" y="390525"/>
                </a:lnTo>
                <a:close/>
                <a:moveTo>
                  <a:pt x="323879" y="204759"/>
                </a:moveTo>
                <a:lnTo>
                  <a:pt x="289989" y="285236"/>
                </a:lnTo>
                <a:lnTo>
                  <a:pt x="209512" y="319126"/>
                </a:lnTo>
                <a:lnTo>
                  <a:pt x="243402" y="238649"/>
                </a:lnTo>
                <a:lnTo>
                  <a:pt x="323879" y="204759"/>
                </a:lnTo>
                <a:close/>
              </a:path>
            </a:pathLst>
          </a:custGeom>
          <a:solidFill>
            <a:srgbClr val="FF54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Recommended Research">
  <p:cSld name="Recommended Research">
    <p:spTree>
      <p:nvGrpSpPr>
        <p:cNvPr id="1" name="Shape 157"/>
        <p:cNvGrpSpPr/>
        <p:nvPr/>
      </p:nvGrpSpPr>
      <p:grpSpPr>
        <a:xfrm>
          <a:off x="0" y="0"/>
          <a:ext cx="0" cy="0"/>
          <a:chOff x="0" y="0"/>
          <a:chExt cx="0" cy="0"/>
        </a:xfrm>
      </p:grpSpPr>
      <p:sp>
        <p:nvSpPr>
          <p:cNvPr id="158" name="Google Shape;158;p56"/>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56"/>
          <p:cNvSpPr txBox="1">
            <a:spLocks noGrp="1"/>
          </p:cNvSpPr>
          <p:nvPr>
            <p:ph type="body" idx="1"/>
          </p:nvPr>
        </p:nvSpPr>
        <p:spPr>
          <a:xfrm>
            <a:off x="457200" y="1527175"/>
            <a:ext cx="11276013" cy="4460873"/>
          </a:xfrm>
          <a:prstGeom prst="rect">
            <a:avLst/>
          </a:prstGeom>
          <a:noFill/>
          <a:ln>
            <a:noFill/>
          </a:ln>
        </p:spPr>
        <p:txBody>
          <a:bodyPr spcFirstLastPara="1" wrap="square" lIns="0" tIns="0" rIns="0" bIns="0" anchor="t" anchorCtr="0">
            <a:noAutofit/>
          </a:bodyPr>
          <a:lstStyle>
            <a:lvl1pPr marL="457200" lvl="0" indent="-459740" algn="l">
              <a:lnSpc>
                <a:spcPct val="90000"/>
              </a:lnSpc>
              <a:spcBef>
                <a:spcPts val="1200"/>
              </a:spcBef>
              <a:spcAft>
                <a:spcPts val="0"/>
              </a:spcAft>
              <a:buClr>
                <a:schemeClr val="dk2"/>
              </a:buClr>
              <a:buSzPts val="3640"/>
              <a:buFont typeface="Arial"/>
              <a:buChar char="•"/>
              <a:defRPr/>
            </a:lvl1pPr>
            <a:lvl2pPr marL="914400" lvl="1" indent="-381000" algn="l">
              <a:lnSpc>
                <a:spcPct val="90000"/>
              </a:lnSpc>
              <a:spcBef>
                <a:spcPts val="1200"/>
              </a:spcBef>
              <a:spcAft>
                <a:spcPts val="0"/>
              </a:spcAft>
              <a:buClr>
                <a:schemeClr val="dk1"/>
              </a:buClr>
              <a:buSzPts val="2400"/>
              <a:buChar char="–"/>
              <a:defRPr/>
            </a:lvl2pPr>
            <a:lvl3pPr marL="1371600" lvl="2" indent="-381000" algn="l">
              <a:lnSpc>
                <a:spcPct val="90000"/>
              </a:lnSpc>
              <a:spcBef>
                <a:spcPts val="1200"/>
              </a:spcBef>
              <a:spcAft>
                <a:spcPts val="0"/>
              </a:spcAft>
              <a:buClr>
                <a:schemeClr val="dk1"/>
              </a:buClr>
              <a:buSzPts val="2400"/>
              <a:buChar char="•"/>
              <a:defRPr/>
            </a:lvl3pPr>
            <a:lvl4pPr marL="1828800" lvl="3" indent="-381000" algn="l">
              <a:lnSpc>
                <a:spcPct val="90000"/>
              </a:lnSpc>
              <a:spcBef>
                <a:spcPts val="1200"/>
              </a:spcBef>
              <a:spcAft>
                <a:spcPts val="0"/>
              </a:spcAft>
              <a:buClr>
                <a:schemeClr val="dk1"/>
              </a:buClr>
              <a:buSzPts val="2400"/>
              <a:buChar char="–"/>
              <a:defRPr/>
            </a:lvl4pPr>
            <a:lvl5pPr marL="2286000" lvl="4" indent="-381000" algn="l">
              <a:lnSpc>
                <a:spcPct val="90000"/>
              </a:lnSpc>
              <a:spcBef>
                <a:spcPts val="1200"/>
              </a:spcBef>
              <a:spcAft>
                <a:spcPts val="0"/>
              </a:spcAft>
              <a:buClr>
                <a:schemeClr val="dk1"/>
              </a:buClr>
              <a:buSzPts val="2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56"/>
          <p:cNvSpPr txBox="1"/>
          <p:nvPr/>
        </p:nvSpPr>
        <p:spPr>
          <a:xfrm>
            <a:off x="457200" y="6230064"/>
            <a:ext cx="6229673" cy="123111"/>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800">
                <a:solidFill>
                  <a:srgbClr val="6F7878"/>
                </a:solidFill>
                <a:latin typeface="Arial"/>
                <a:ea typeface="Arial"/>
                <a:cs typeface="Arial"/>
                <a:sym typeface="Arial"/>
              </a:rPr>
              <a:t>For information, please contact your Gartner representative.</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SummitCode_Title Slide">
  <p:cSld name="SummitCode_Title Slide">
    <p:bg>
      <p:bgPr>
        <a:solidFill>
          <a:schemeClr val="dk2"/>
        </a:solidFill>
        <a:effectLst/>
      </p:bgPr>
    </p:bg>
    <p:spTree>
      <p:nvGrpSpPr>
        <p:cNvPr id="1" name="Shape 161"/>
        <p:cNvGrpSpPr/>
        <p:nvPr/>
      </p:nvGrpSpPr>
      <p:grpSpPr>
        <a:xfrm>
          <a:off x="0" y="0"/>
          <a:ext cx="0" cy="0"/>
          <a:chOff x="0" y="0"/>
          <a:chExt cx="0" cy="0"/>
        </a:xfrm>
      </p:grpSpPr>
      <p:pic>
        <p:nvPicPr>
          <p:cNvPr id="162" name="Google Shape;162;p50"/>
          <p:cNvPicPr preferRelativeResize="0"/>
          <p:nvPr/>
        </p:nvPicPr>
        <p:blipFill rotWithShape="1">
          <a:blip r:embed="rId2">
            <a:alphaModFix/>
          </a:blip>
          <a:srcRect/>
          <a:stretch/>
        </p:blipFill>
        <p:spPr>
          <a:xfrm>
            <a:off x="9688259" y="5975537"/>
            <a:ext cx="2053216" cy="468817"/>
          </a:xfrm>
          <a:prstGeom prst="rect">
            <a:avLst/>
          </a:prstGeom>
          <a:noFill/>
          <a:ln>
            <a:noFill/>
          </a:ln>
        </p:spPr>
      </p:pic>
      <p:sp>
        <p:nvSpPr>
          <p:cNvPr id="163" name="Google Shape;163;p50"/>
          <p:cNvSpPr txBox="1">
            <a:spLocks noGrp="1"/>
          </p:cNvSpPr>
          <p:nvPr>
            <p:ph type="subTitle" idx="1"/>
          </p:nvPr>
        </p:nvSpPr>
        <p:spPr>
          <a:xfrm>
            <a:off x="987463" y="4187546"/>
            <a:ext cx="7228206" cy="276999"/>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Times"/>
              <a:buNone/>
              <a:defRPr sz="1800">
                <a:solidFill>
                  <a:srgbClr val="FFFFFF"/>
                </a:solidFill>
                <a:latin typeface="Arial"/>
                <a:ea typeface="Arial"/>
                <a:cs typeface="Arial"/>
                <a:sym typeface="Arial"/>
              </a:defRPr>
            </a:lvl1pPr>
            <a:lvl2pPr lvl="1" algn="l">
              <a:lnSpc>
                <a:spcPct val="90000"/>
              </a:lnSpc>
              <a:spcBef>
                <a:spcPts val="1200"/>
              </a:spcBef>
              <a:spcAft>
                <a:spcPts val="0"/>
              </a:spcAft>
              <a:buClr>
                <a:schemeClr val="lt1"/>
              </a:buClr>
              <a:buSzPts val="1800"/>
              <a:buChar char="–"/>
              <a:defRPr/>
            </a:lvl2pPr>
            <a:lvl3pPr lvl="2" algn="l">
              <a:lnSpc>
                <a:spcPct val="90000"/>
              </a:lnSpc>
              <a:spcBef>
                <a:spcPts val="1200"/>
              </a:spcBef>
              <a:spcAft>
                <a:spcPts val="0"/>
              </a:spcAft>
              <a:buClr>
                <a:schemeClr val="lt1"/>
              </a:buClr>
              <a:buSzPts val="1800"/>
              <a:buChar char="•"/>
              <a:defRPr/>
            </a:lvl3pPr>
            <a:lvl4pPr lvl="3" algn="l">
              <a:lnSpc>
                <a:spcPct val="90000"/>
              </a:lnSpc>
              <a:spcBef>
                <a:spcPts val="1200"/>
              </a:spcBef>
              <a:spcAft>
                <a:spcPts val="0"/>
              </a:spcAft>
              <a:buClr>
                <a:schemeClr val="lt1"/>
              </a:buClr>
              <a:buSzPts val="1800"/>
              <a:buChar char="–"/>
              <a:defRPr/>
            </a:lvl4pPr>
            <a:lvl5pPr lvl="4" algn="l">
              <a:lnSpc>
                <a:spcPct val="90000"/>
              </a:lnSpc>
              <a:spcBef>
                <a:spcPts val="120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a:endParaRPr/>
          </a:p>
        </p:txBody>
      </p:sp>
      <p:sp>
        <p:nvSpPr>
          <p:cNvPr id="164" name="Google Shape;164;p50"/>
          <p:cNvSpPr txBox="1">
            <a:spLocks noGrp="1"/>
          </p:cNvSpPr>
          <p:nvPr>
            <p:ph type="ctrTitle"/>
          </p:nvPr>
        </p:nvSpPr>
        <p:spPr>
          <a:xfrm>
            <a:off x="987463" y="2070748"/>
            <a:ext cx="7228205" cy="1994392"/>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rgbClr val="FFFFFF"/>
              </a:buClr>
              <a:buSzPts val="3600"/>
              <a:buFont typeface="Arial Black"/>
              <a:buNone/>
              <a:defRPr sz="3600" b="0">
                <a:solidFill>
                  <a:srgbClr val="FFFFFF"/>
                </a:solidFill>
                <a:latin typeface="Arial Black"/>
                <a:ea typeface="Arial Black"/>
                <a:cs typeface="Arial Black"/>
                <a:sym typeface="Arial Black"/>
              </a:defRPr>
            </a:lvl1pPr>
            <a:lvl2pPr lvl="1">
              <a:spcBef>
                <a:spcPts val="3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 name="Google Shape;165;p50"/>
          <p:cNvSpPr txBox="1">
            <a:spLocks noGrp="1"/>
          </p:cNvSpPr>
          <p:nvPr>
            <p:ph type="body" idx="2"/>
          </p:nvPr>
        </p:nvSpPr>
        <p:spPr>
          <a:xfrm>
            <a:off x="460256" y="348321"/>
            <a:ext cx="9172870" cy="27699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rgbClr val="FFFFFF"/>
              </a:buClr>
              <a:buSzPts val="2000"/>
              <a:buFont typeface="Arial"/>
              <a:buNone/>
              <a:defRPr sz="2000" b="1">
                <a:solidFill>
                  <a:srgbClr val="FFFFFF"/>
                </a:solidFill>
                <a:latin typeface="Arial"/>
                <a:ea typeface="Arial"/>
                <a:cs typeface="Arial"/>
                <a:sym typeface="Arial"/>
              </a:defRPr>
            </a:lvl1pPr>
            <a:lvl2pPr marL="914400" lvl="1" indent="-228600" algn="l">
              <a:lnSpc>
                <a:spcPct val="90000"/>
              </a:lnSpc>
              <a:spcBef>
                <a:spcPts val="600"/>
              </a:spcBef>
              <a:spcAft>
                <a:spcPts val="0"/>
              </a:spcAft>
              <a:buClr>
                <a:schemeClr val="lt1"/>
              </a:buClr>
              <a:buSzPts val="1200"/>
              <a:buFont typeface="Arial"/>
              <a:buNone/>
              <a:defRPr sz="1200" b="1">
                <a:solidFill>
                  <a:schemeClr val="lt1"/>
                </a:solidFill>
                <a:latin typeface="Arial"/>
                <a:ea typeface="Arial"/>
                <a:cs typeface="Arial"/>
                <a:sym typeface="Arial"/>
              </a:defRPr>
            </a:lvl2pPr>
            <a:lvl3pPr marL="1371600" lvl="2" indent="-228600" algn="l">
              <a:lnSpc>
                <a:spcPct val="90000"/>
              </a:lnSpc>
              <a:spcBef>
                <a:spcPts val="1200"/>
              </a:spcBef>
              <a:spcAft>
                <a:spcPts val="0"/>
              </a:spcAft>
              <a:buClr>
                <a:schemeClr val="lt1"/>
              </a:buClr>
              <a:buSzPts val="2400"/>
              <a:buFont typeface="Arial"/>
              <a:buNone/>
              <a:defRPr/>
            </a:lvl3pPr>
            <a:lvl4pPr marL="1828800" lvl="3" indent="-228600" algn="l">
              <a:lnSpc>
                <a:spcPct val="90000"/>
              </a:lnSpc>
              <a:spcBef>
                <a:spcPts val="1200"/>
              </a:spcBef>
              <a:spcAft>
                <a:spcPts val="0"/>
              </a:spcAft>
              <a:buClr>
                <a:schemeClr val="lt1"/>
              </a:buClr>
              <a:buSzPts val="2400"/>
              <a:buFont typeface="Arial"/>
              <a:buNone/>
              <a:defRPr/>
            </a:lvl4pPr>
            <a:lvl5pPr marL="2286000" lvl="4" indent="-228600" algn="l">
              <a:lnSpc>
                <a:spcPct val="90000"/>
              </a:lnSpc>
              <a:spcBef>
                <a:spcPts val="1200"/>
              </a:spcBef>
              <a:spcAft>
                <a:spcPts val="0"/>
              </a:spcAft>
              <a:buClr>
                <a:schemeClr val="lt1"/>
              </a:buClr>
              <a:buSzPts val="2400"/>
              <a:buFont typeface="Arial"/>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66" name="Google Shape;166;p50"/>
          <p:cNvSpPr txBox="1">
            <a:spLocks noGrp="1"/>
          </p:cNvSpPr>
          <p:nvPr>
            <p:ph type="body" idx="3"/>
          </p:nvPr>
        </p:nvSpPr>
        <p:spPr>
          <a:xfrm>
            <a:off x="460255" y="686571"/>
            <a:ext cx="9172871" cy="16619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rgbClr val="BDBDBD"/>
              </a:buClr>
              <a:buSzPts val="1200"/>
              <a:buFont typeface="Arial Black"/>
              <a:buNone/>
              <a:defRPr sz="1200" b="1">
                <a:solidFill>
                  <a:srgbClr val="BDBDBD"/>
                </a:solidFill>
                <a:latin typeface="Arial Black"/>
                <a:ea typeface="Arial Black"/>
                <a:cs typeface="Arial Black"/>
                <a:sym typeface="Arial Black"/>
              </a:defRPr>
            </a:lvl1pPr>
            <a:lvl2pPr marL="914400" lvl="1" indent="-228600" algn="l">
              <a:lnSpc>
                <a:spcPct val="90000"/>
              </a:lnSpc>
              <a:spcBef>
                <a:spcPts val="600"/>
              </a:spcBef>
              <a:spcAft>
                <a:spcPts val="0"/>
              </a:spcAft>
              <a:buClr>
                <a:srgbClr val="B2B2B2"/>
              </a:buClr>
              <a:buSzPts val="1200"/>
              <a:buFont typeface="Arial"/>
              <a:buNone/>
              <a:defRPr sz="1200" b="1">
                <a:solidFill>
                  <a:srgbClr val="B2B2B2"/>
                </a:solidFill>
                <a:latin typeface="Arial"/>
                <a:ea typeface="Arial"/>
                <a:cs typeface="Arial"/>
                <a:sym typeface="Arial"/>
              </a:defRPr>
            </a:lvl2pPr>
            <a:lvl3pPr marL="1371600" lvl="2" indent="-228600" algn="l">
              <a:lnSpc>
                <a:spcPct val="90000"/>
              </a:lnSpc>
              <a:spcBef>
                <a:spcPts val="1200"/>
              </a:spcBef>
              <a:spcAft>
                <a:spcPts val="0"/>
              </a:spcAft>
              <a:buClr>
                <a:schemeClr val="lt1"/>
              </a:buClr>
              <a:buSzPts val="2400"/>
              <a:buFont typeface="Arial"/>
              <a:buNone/>
              <a:defRPr/>
            </a:lvl3pPr>
            <a:lvl4pPr marL="1828800" lvl="3" indent="-228600" algn="l">
              <a:lnSpc>
                <a:spcPct val="90000"/>
              </a:lnSpc>
              <a:spcBef>
                <a:spcPts val="1200"/>
              </a:spcBef>
              <a:spcAft>
                <a:spcPts val="0"/>
              </a:spcAft>
              <a:buClr>
                <a:schemeClr val="lt1"/>
              </a:buClr>
              <a:buSzPts val="2400"/>
              <a:buFont typeface="Arial"/>
              <a:buNone/>
              <a:defRPr/>
            </a:lvl4pPr>
            <a:lvl5pPr marL="2286000" lvl="4" indent="-228600" algn="l">
              <a:lnSpc>
                <a:spcPct val="90000"/>
              </a:lnSpc>
              <a:spcBef>
                <a:spcPts val="1200"/>
              </a:spcBef>
              <a:spcAft>
                <a:spcPts val="0"/>
              </a:spcAft>
              <a:buClr>
                <a:schemeClr val="lt1"/>
              </a:buClr>
              <a:buSzPts val="2400"/>
              <a:buFont typeface="Arial"/>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67" name="Google Shape;167;p50"/>
          <p:cNvSpPr/>
          <p:nvPr/>
        </p:nvSpPr>
        <p:spPr>
          <a:xfrm>
            <a:off x="8535556" y="1620027"/>
            <a:ext cx="160433" cy="329184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rgbClr val="000000"/>
              </a:solidFill>
              <a:latin typeface="Arial"/>
              <a:ea typeface="Arial"/>
              <a:cs typeface="Arial"/>
              <a:sym typeface="Arial"/>
            </a:endParaRPr>
          </a:p>
        </p:txBody>
      </p:sp>
      <p:sp>
        <p:nvSpPr>
          <p:cNvPr id="168" name="Google Shape;168;p50"/>
          <p:cNvSpPr/>
          <p:nvPr/>
        </p:nvSpPr>
        <p:spPr>
          <a:xfrm>
            <a:off x="460256" y="1620027"/>
            <a:ext cx="160433" cy="329184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rgbClr val="000000"/>
              </a:solidFill>
              <a:latin typeface="Arial"/>
              <a:ea typeface="Arial"/>
              <a:cs typeface="Arial"/>
              <a:sym typeface="Arial"/>
            </a:endParaRPr>
          </a:p>
        </p:txBody>
      </p:sp>
      <p:sp>
        <p:nvSpPr>
          <p:cNvPr id="169" name="Google Shape;169;p50"/>
          <p:cNvSpPr txBox="1"/>
          <p:nvPr/>
        </p:nvSpPr>
        <p:spPr>
          <a:xfrm>
            <a:off x="460256" y="5820382"/>
            <a:ext cx="7755412" cy="646331"/>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None/>
            </a:pPr>
            <a:r>
              <a:rPr lang="en-GB" sz="700">
                <a:solidFill>
                  <a:srgbClr val="BDBDBD"/>
                </a:solidFill>
                <a:latin typeface="Arial"/>
                <a:ea typeface="Arial"/>
                <a:cs typeface="Arial"/>
                <a:sym typeface="Arial"/>
              </a:rPr>
              <a:t>© 2021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GB" sz="700" u="sng">
                <a:solidFill>
                  <a:srgbClr val="BDBDBD"/>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Gartner’s Usage Policy</a:t>
            </a:r>
            <a:r>
              <a:rPr lang="en-GB" sz="700">
                <a:solidFill>
                  <a:srgbClr val="BDBDBD"/>
                </a:solidFill>
                <a:latin typeface="Arial"/>
                <a:ea typeface="Arial"/>
                <a:cs typeface="Arial"/>
                <a:sym typeface="Arial"/>
              </a:rPr>
              <a:t>. Gartner prides itself on its reputation for independence and objectivity. Its research is produced independently by its research organization without input or influence from any third party. For further information, see "</a:t>
            </a:r>
            <a:r>
              <a:rPr lang="en-GB" sz="700" u="sng">
                <a:solidFill>
                  <a:srgbClr val="BDBDBD"/>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Guiding Principles on Independence and Objectivity</a:t>
            </a:r>
            <a:r>
              <a:rPr lang="en-GB" sz="700">
                <a:solidFill>
                  <a:srgbClr val="BDBDBD"/>
                </a:solidFill>
                <a:latin typeface="Arial"/>
                <a:ea typeface="Arial"/>
                <a:cs typeface="Arial"/>
                <a:sym typeface="Arial"/>
              </a:rPr>
              <a:t>."</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0"/>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1"/>
        <p:cNvGrpSpPr/>
        <p:nvPr/>
      </p:nvGrpSpPr>
      <p:grpSpPr>
        <a:xfrm>
          <a:off x="0" y="0"/>
          <a:ext cx="0" cy="0"/>
          <a:chOff x="0" y="0"/>
          <a:chExt cx="0" cy="0"/>
        </a:xfrm>
      </p:grpSpPr>
      <p:sp>
        <p:nvSpPr>
          <p:cNvPr id="172" name="Google Shape;172;p59"/>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3"/>
        <p:cNvGrpSpPr/>
        <p:nvPr/>
      </p:nvGrpSpPr>
      <p:grpSpPr>
        <a:xfrm>
          <a:off x="0" y="0"/>
          <a:ext cx="0" cy="0"/>
          <a:chOff x="0" y="0"/>
          <a:chExt cx="0" cy="0"/>
        </a:xfrm>
      </p:grpSpPr>
      <p:sp>
        <p:nvSpPr>
          <p:cNvPr id="174" name="Google Shape;174;p60"/>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5" name="Google Shape;175;p60"/>
          <p:cNvSpPr txBox="1">
            <a:spLocks noGrp="1"/>
          </p:cNvSpPr>
          <p:nvPr>
            <p:ph type="body" idx="1"/>
          </p:nvPr>
        </p:nvSpPr>
        <p:spPr>
          <a:xfrm>
            <a:off x="457200" y="1527175"/>
            <a:ext cx="11276013" cy="4460873"/>
          </a:xfrm>
          <a:prstGeom prst="rect">
            <a:avLst/>
          </a:prstGeom>
          <a:noFill/>
          <a:ln>
            <a:noFill/>
          </a:ln>
        </p:spPr>
        <p:txBody>
          <a:bodyPr spcFirstLastPara="1" wrap="square" lIns="0" tIns="0" rIns="0" bIns="0" anchor="t" anchorCtr="0">
            <a:noAutofit/>
          </a:bodyPr>
          <a:lstStyle>
            <a:lvl1pPr marL="457200" lvl="0" indent="-406400" algn="l">
              <a:lnSpc>
                <a:spcPct val="90000"/>
              </a:lnSpc>
              <a:spcBef>
                <a:spcPts val="1200"/>
              </a:spcBef>
              <a:spcAft>
                <a:spcPts val="0"/>
              </a:spcAft>
              <a:buClr>
                <a:schemeClr val="dk1"/>
              </a:buClr>
              <a:buSzPts val="2800"/>
              <a:buChar char="•"/>
              <a:defRPr/>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Key Issues">
  <p:cSld name="Key Issues">
    <p:spTree>
      <p:nvGrpSpPr>
        <p:cNvPr id="1" name="Shape 176"/>
        <p:cNvGrpSpPr/>
        <p:nvPr/>
      </p:nvGrpSpPr>
      <p:grpSpPr>
        <a:xfrm>
          <a:off x="0" y="0"/>
          <a:ext cx="0" cy="0"/>
          <a:chOff x="0" y="0"/>
          <a:chExt cx="0" cy="0"/>
        </a:xfrm>
      </p:grpSpPr>
      <p:sp>
        <p:nvSpPr>
          <p:cNvPr id="177" name="Google Shape;177;p61"/>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p61"/>
          <p:cNvSpPr txBox="1">
            <a:spLocks noGrp="1"/>
          </p:cNvSpPr>
          <p:nvPr>
            <p:ph type="body" idx="1"/>
          </p:nvPr>
        </p:nvSpPr>
        <p:spPr>
          <a:xfrm>
            <a:off x="457200" y="1527175"/>
            <a:ext cx="11276013" cy="4460873"/>
          </a:xfrm>
          <a:prstGeom prst="rect">
            <a:avLst/>
          </a:prstGeom>
          <a:noFill/>
          <a:ln>
            <a:noFill/>
          </a:ln>
        </p:spPr>
        <p:txBody>
          <a:bodyPr spcFirstLastPara="1" wrap="square" lIns="0" tIns="0" rIns="0" bIns="0" anchor="t" anchorCtr="0">
            <a:noAutofit/>
          </a:bodyPr>
          <a:lstStyle>
            <a:lvl1pPr marL="457200" lvl="0" indent="-406400" algn="l">
              <a:lnSpc>
                <a:spcPct val="90000"/>
              </a:lnSpc>
              <a:spcBef>
                <a:spcPts val="1200"/>
              </a:spcBef>
              <a:spcAft>
                <a:spcPts val="0"/>
              </a:spcAft>
              <a:buClr>
                <a:schemeClr val="dk1"/>
              </a:buClr>
              <a:buSzPts val="2800"/>
              <a:buFont typeface="Arial Black"/>
              <a:buAutoNum type="arabicPeriod"/>
              <a:defRPr/>
            </a:lvl1pPr>
            <a:lvl2pPr marL="914400" lvl="1" indent="-381000" algn="l">
              <a:lnSpc>
                <a:spcPct val="90000"/>
              </a:lnSpc>
              <a:spcBef>
                <a:spcPts val="1200"/>
              </a:spcBef>
              <a:spcAft>
                <a:spcPts val="0"/>
              </a:spcAft>
              <a:buClr>
                <a:schemeClr val="dk1"/>
              </a:buClr>
              <a:buSzPts val="2400"/>
              <a:buChar char="–"/>
              <a:defRPr/>
            </a:lvl2pPr>
            <a:lvl3pPr marL="1371600" lvl="2" indent="-381000" algn="l">
              <a:lnSpc>
                <a:spcPct val="90000"/>
              </a:lnSpc>
              <a:spcBef>
                <a:spcPts val="1200"/>
              </a:spcBef>
              <a:spcAft>
                <a:spcPts val="0"/>
              </a:spcAft>
              <a:buClr>
                <a:schemeClr val="dk1"/>
              </a:buClr>
              <a:buSzPts val="2400"/>
              <a:buChar char="•"/>
              <a:defRPr/>
            </a:lvl3pPr>
            <a:lvl4pPr marL="1828800" lvl="3" indent="-381000" algn="l">
              <a:lnSpc>
                <a:spcPct val="90000"/>
              </a:lnSpc>
              <a:spcBef>
                <a:spcPts val="1200"/>
              </a:spcBef>
              <a:spcAft>
                <a:spcPts val="0"/>
              </a:spcAft>
              <a:buClr>
                <a:schemeClr val="dk1"/>
              </a:buClr>
              <a:buSzPts val="2400"/>
              <a:buChar char="–"/>
              <a:defRPr/>
            </a:lvl4pPr>
            <a:lvl5pPr marL="2286000" lvl="4" indent="-381000" algn="l">
              <a:lnSpc>
                <a:spcPct val="90000"/>
              </a:lnSpc>
              <a:spcBef>
                <a:spcPts val="1200"/>
              </a:spcBef>
              <a:spcAft>
                <a:spcPts val="0"/>
              </a:spcAft>
              <a:buClr>
                <a:schemeClr val="dk1"/>
              </a:buClr>
              <a:buSzPts val="2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PA Full">
  <p:cSld name="SPA Full">
    <p:spTree>
      <p:nvGrpSpPr>
        <p:cNvPr id="1" name="Shape 33"/>
        <p:cNvGrpSpPr/>
        <p:nvPr/>
      </p:nvGrpSpPr>
      <p:grpSpPr>
        <a:xfrm>
          <a:off x="0" y="0"/>
          <a:ext cx="0" cy="0"/>
          <a:chOff x="0" y="0"/>
          <a:chExt cx="0" cy="0"/>
        </a:xfrm>
      </p:grpSpPr>
      <p:sp>
        <p:nvSpPr>
          <p:cNvPr id="34" name="Google Shape;34;p55"/>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5"/>
          <p:cNvSpPr txBox="1">
            <a:spLocks noGrp="1"/>
          </p:cNvSpPr>
          <p:nvPr>
            <p:ph type="body" idx="1"/>
          </p:nvPr>
        </p:nvSpPr>
        <p:spPr>
          <a:xfrm>
            <a:off x="457201" y="1527175"/>
            <a:ext cx="11276012" cy="4460875"/>
          </a:xfrm>
          <a:prstGeom prst="rect">
            <a:avLst/>
          </a:prstGeom>
          <a:noFill/>
          <a:ln>
            <a:noFill/>
          </a:ln>
        </p:spPr>
        <p:txBody>
          <a:bodyPr spcFirstLastPara="1" wrap="square" lIns="0" tIns="0" rIns="0" bIns="0" anchor="t" anchorCtr="0">
            <a:noAutofit/>
          </a:bodyPr>
          <a:lstStyle>
            <a:lvl1pPr marL="457200" lvl="0" indent="-406400" algn="l">
              <a:lnSpc>
                <a:spcPct val="90000"/>
              </a:lnSpc>
              <a:spcBef>
                <a:spcPts val="1200"/>
              </a:spcBef>
              <a:spcAft>
                <a:spcPts val="0"/>
              </a:spcAft>
              <a:buClr>
                <a:schemeClr val="lt1"/>
              </a:buClr>
              <a:buSzPts val="2800"/>
              <a:buChar char="•"/>
              <a:defRPr b="1"/>
            </a:lvl1pPr>
            <a:lvl2pPr marL="914400" lvl="1" indent="-365760" algn="l">
              <a:lnSpc>
                <a:spcPct val="90000"/>
              </a:lnSpc>
              <a:spcBef>
                <a:spcPts val="1200"/>
              </a:spcBef>
              <a:spcAft>
                <a:spcPts val="0"/>
              </a:spcAft>
              <a:buClr>
                <a:schemeClr val="lt1"/>
              </a:buClr>
              <a:buSzPts val="2160"/>
              <a:buChar char="–"/>
              <a:defRPr/>
            </a:lvl2pPr>
            <a:lvl3pPr marL="1371600" lvl="2" indent="-381000" algn="l">
              <a:lnSpc>
                <a:spcPct val="90000"/>
              </a:lnSpc>
              <a:spcBef>
                <a:spcPts val="1200"/>
              </a:spcBef>
              <a:spcAft>
                <a:spcPts val="0"/>
              </a:spcAft>
              <a:buClr>
                <a:schemeClr val="lt1"/>
              </a:buClr>
              <a:buSzPts val="2400"/>
              <a:buChar char="•"/>
              <a:defRPr/>
            </a:lvl3pPr>
            <a:lvl4pPr marL="1828800" lvl="3" indent="-365760" algn="l">
              <a:lnSpc>
                <a:spcPct val="90000"/>
              </a:lnSpc>
              <a:spcBef>
                <a:spcPts val="1200"/>
              </a:spcBef>
              <a:spcAft>
                <a:spcPts val="0"/>
              </a:spcAft>
              <a:buClr>
                <a:schemeClr val="lt1"/>
              </a:buClr>
              <a:buSzPts val="2160"/>
              <a:buChar char="–"/>
              <a:defRPr/>
            </a:lvl4pPr>
            <a:lvl5pPr marL="2286000" lvl="4" indent="-381000" algn="l">
              <a:lnSpc>
                <a:spcPct val="90000"/>
              </a:lnSpc>
              <a:spcBef>
                <a:spcPts val="1200"/>
              </a:spcBef>
              <a:spcAft>
                <a:spcPts val="0"/>
              </a:spcAft>
              <a:buClr>
                <a:schemeClr val="lt1"/>
              </a:buClr>
              <a:buSzPts val="24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Key Issues - Grey">
  <p:cSld name="Key Issues - Grey">
    <p:spTree>
      <p:nvGrpSpPr>
        <p:cNvPr id="1" name="Shape 179"/>
        <p:cNvGrpSpPr/>
        <p:nvPr/>
      </p:nvGrpSpPr>
      <p:grpSpPr>
        <a:xfrm>
          <a:off x="0" y="0"/>
          <a:ext cx="0" cy="0"/>
          <a:chOff x="0" y="0"/>
          <a:chExt cx="0" cy="0"/>
        </a:xfrm>
      </p:grpSpPr>
      <p:sp>
        <p:nvSpPr>
          <p:cNvPr id="180" name="Google Shape;180;p62"/>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1" name="Google Shape;181;p62"/>
          <p:cNvSpPr txBox="1">
            <a:spLocks noGrp="1"/>
          </p:cNvSpPr>
          <p:nvPr>
            <p:ph type="body" idx="1"/>
          </p:nvPr>
        </p:nvSpPr>
        <p:spPr>
          <a:xfrm>
            <a:off x="457200" y="1527175"/>
            <a:ext cx="11276013" cy="4460873"/>
          </a:xfrm>
          <a:prstGeom prst="rect">
            <a:avLst/>
          </a:prstGeom>
          <a:noFill/>
          <a:ln>
            <a:noFill/>
          </a:ln>
        </p:spPr>
        <p:txBody>
          <a:bodyPr spcFirstLastPara="1" wrap="square" lIns="0" tIns="0" rIns="0" bIns="0" anchor="t" anchorCtr="0">
            <a:noAutofit/>
          </a:bodyPr>
          <a:lstStyle>
            <a:lvl1pPr marL="457200" lvl="0" indent="-406400" algn="l">
              <a:lnSpc>
                <a:spcPct val="90000"/>
              </a:lnSpc>
              <a:spcBef>
                <a:spcPts val="1200"/>
              </a:spcBef>
              <a:spcAft>
                <a:spcPts val="0"/>
              </a:spcAft>
              <a:buClr>
                <a:srgbClr val="979D9D"/>
              </a:buClr>
              <a:buSzPts val="2800"/>
              <a:buFont typeface="Arial Black"/>
              <a:buAutoNum type="arabicPeriod"/>
              <a:defRPr>
                <a:solidFill>
                  <a:srgbClr val="979D9D"/>
                </a:solidFill>
              </a:defRPr>
            </a:lvl1pPr>
            <a:lvl2pPr marL="914400" lvl="1" indent="-381000" algn="l">
              <a:lnSpc>
                <a:spcPct val="90000"/>
              </a:lnSpc>
              <a:spcBef>
                <a:spcPts val="1200"/>
              </a:spcBef>
              <a:spcAft>
                <a:spcPts val="0"/>
              </a:spcAft>
              <a:buClr>
                <a:srgbClr val="979D9D"/>
              </a:buClr>
              <a:buSzPts val="2400"/>
              <a:buChar char="–"/>
              <a:defRPr>
                <a:solidFill>
                  <a:srgbClr val="979D9D"/>
                </a:solidFill>
              </a:defRPr>
            </a:lvl2pPr>
            <a:lvl3pPr marL="1371600" lvl="2" indent="-381000" algn="l">
              <a:lnSpc>
                <a:spcPct val="90000"/>
              </a:lnSpc>
              <a:spcBef>
                <a:spcPts val="1200"/>
              </a:spcBef>
              <a:spcAft>
                <a:spcPts val="0"/>
              </a:spcAft>
              <a:buClr>
                <a:srgbClr val="979D9D"/>
              </a:buClr>
              <a:buSzPts val="2400"/>
              <a:buChar char="•"/>
              <a:defRPr>
                <a:solidFill>
                  <a:srgbClr val="979D9D"/>
                </a:solidFill>
              </a:defRPr>
            </a:lvl3pPr>
            <a:lvl4pPr marL="1828800" lvl="3" indent="-381000" algn="l">
              <a:lnSpc>
                <a:spcPct val="90000"/>
              </a:lnSpc>
              <a:spcBef>
                <a:spcPts val="1200"/>
              </a:spcBef>
              <a:spcAft>
                <a:spcPts val="0"/>
              </a:spcAft>
              <a:buClr>
                <a:srgbClr val="979D9D"/>
              </a:buClr>
              <a:buSzPts val="2400"/>
              <a:buChar char="–"/>
              <a:defRPr>
                <a:solidFill>
                  <a:srgbClr val="979D9D"/>
                </a:solidFill>
              </a:defRPr>
            </a:lvl4pPr>
            <a:lvl5pPr marL="2286000" lvl="4" indent="-381000" algn="l">
              <a:lnSpc>
                <a:spcPct val="90000"/>
              </a:lnSpc>
              <a:spcBef>
                <a:spcPts val="1200"/>
              </a:spcBef>
              <a:spcAft>
                <a:spcPts val="0"/>
              </a:spcAft>
              <a:buClr>
                <a:srgbClr val="979D9D"/>
              </a:buClr>
              <a:buSzPts val="2400"/>
              <a:buChar char="•"/>
              <a:defRPr>
                <a:solidFill>
                  <a:srgbClr val="979D9D"/>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wo column graphics right">
  <p:cSld name="Two column graphics right">
    <p:spTree>
      <p:nvGrpSpPr>
        <p:cNvPr id="1" name="Shape 182"/>
        <p:cNvGrpSpPr/>
        <p:nvPr/>
      </p:nvGrpSpPr>
      <p:grpSpPr>
        <a:xfrm>
          <a:off x="0" y="0"/>
          <a:ext cx="0" cy="0"/>
          <a:chOff x="0" y="0"/>
          <a:chExt cx="0" cy="0"/>
        </a:xfrm>
      </p:grpSpPr>
      <p:sp>
        <p:nvSpPr>
          <p:cNvPr id="183" name="Google Shape;183;p63"/>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63"/>
          <p:cNvSpPr txBox="1">
            <a:spLocks noGrp="1"/>
          </p:cNvSpPr>
          <p:nvPr>
            <p:ph type="body" idx="1"/>
          </p:nvPr>
        </p:nvSpPr>
        <p:spPr>
          <a:xfrm>
            <a:off x="457200" y="1527175"/>
            <a:ext cx="5499100" cy="4460875"/>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185"/>
        <p:cNvGrpSpPr/>
        <p:nvPr/>
      </p:nvGrpSpPr>
      <p:grpSpPr>
        <a:xfrm>
          <a:off x="0" y="0"/>
          <a:ext cx="0" cy="0"/>
          <a:chOff x="0" y="0"/>
          <a:chExt cx="0" cy="0"/>
        </a:xfrm>
      </p:grpSpPr>
      <p:sp>
        <p:nvSpPr>
          <p:cNvPr id="186" name="Google Shape;186;p64"/>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7" name="Google Shape;187;p64"/>
          <p:cNvSpPr txBox="1">
            <a:spLocks noGrp="1"/>
          </p:cNvSpPr>
          <p:nvPr>
            <p:ph type="body" idx="1"/>
          </p:nvPr>
        </p:nvSpPr>
        <p:spPr>
          <a:xfrm>
            <a:off x="457200" y="1527175"/>
            <a:ext cx="5499100" cy="4460875"/>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8" name="Google Shape;188;p64"/>
          <p:cNvSpPr txBox="1">
            <a:spLocks noGrp="1"/>
          </p:cNvSpPr>
          <p:nvPr>
            <p:ph type="body" idx="2"/>
          </p:nvPr>
        </p:nvSpPr>
        <p:spPr>
          <a:xfrm>
            <a:off x="6234113" y="1527175"/>
            <a:ext cx="5499100" cy="4460875"/>
          </a:xfrm>
          <a:prstGeom prst="rect">
            <a:avLst/>
          </a:prstGeom>
          <a:noFill/>
          <a:ln>
            <a:noFill/>
          </a:ln>
        </p:spPr>
        <p:txBody>
          <a:bodyPr spcFirstLastPara="1" wrap="square" lIns="0" tIns="0" rIns="0" bIns="0" anchor="t" anchorCtr="0">
            <a:noAutofit/>
          </a:bodyPr>
          <a:lstStyle>
            <a:lvl1pPr marL="457200" lvl="0" indent="-406400" algn="l">
              <a:lnSpc>
                <a:spcPct val="90000"/>
              </a:lnSpc>
              <a:spcBef>
                <a:spcPts val="1200"/>
              </a:spcBef>
              <a:spcAft>
                <a:spcPts val="0"/>
              </a:spcAft>
              <a:buClr>
                <a:schemeClr val="dk1"/>
              </a:buClr>
              <a:buSzPts val="2800"/>
              <a:buChar char="•"/>
              <a:defRPr/>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PA Band">
  <p:cSld name="SPA Band">
    <p:spTree>
      <p:nvGrpSpPr>
        <p:cNvPr id="1" name="Shape 189"/>
        <p:cNvGrpSpPr/>
        <p:nvPr/>
      </p:nvGrpSpPr>
      <p:grpSpPr>
        <a:xfrm>
          <a:off x="0" y="0"/>
          <a:ext cx="0" cy="0"/>
          <a:chOff x="0" y="0"/>
          <a:chExt cx="0" cy="0"/>
        </a:xfrm>
      </p:grpSpPr>
      <p:sp>
        <p:nvSpPr>
          <p:cNvPr id="190" name="Google Shape;190;p65"/>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1" name="Google Shape;191;p65"/>
          <p:cNvSpPr txBox="1">
            <a:spLocks noGrp="1"/>
          </p:cNvSpPr>
          <p:nvPr>
            <p:ph type="body" idx="1"/>
          </p:nvPr>
        </p:nvSpPr>
        <p:spPr>
          <a:xfrm>
            <a:off x="457201" y="2193290"/>
            <a:ext cx="5499100" cy="379476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dk1"/>
              </a:buClr>
              <a:buSzPts val="2400"/>
              <a:buNone/>
              <a:defRPr sz="2400" b="1"/>
            </a:lvl1pPr>
            <a:lvl2pPr marL="914400" lvl="1" indent="-381000" algn="l">
              <a:lnSpc>
                <a:spcPct val="90000"/>
              </a:lnSpc>
              <a:spcBef>
                <a:spcPts val="1200"/>
              </a:spcBef>
              <a:spcAft>
                <a:spcPts val="0"/>
              </a:spcAft>
              <a:buClr>
                <a:schemeClr val="dk1"/>
              </a:buClr>
              <a:buSzPts val="2400"/>
              <a:buFont typeface="Arial"/>
              <a:buChar char="•"/>
              <a:defRPr sz="2400"/>
            </a:lvl2pPr>
            <a:lvl3pPr marL="1371600" lvl="2" indent="-381000" algn="l">
              <a:lnSpc>
                <a:spcPct val="90000"/>
              </a:lnSpc>
              <a:spcBef>
                <a:spcPts val="1200"/>
              </a:spcBef>
              <a:spcAft>
                <a:spcPts val="0"/>
              </a:spcAft>
              <a:buClr>
                <a:schemeClr val="dk1"/>
              </a:buClr>
              <a:buSzPts val="2400"/>
              <a:buFont typeface="Arial"/>
              <a:buChar char="–"/>
              <a:defRPr sz="2400"/>
            </a:lvl3pPr>
            <a:lvl4pPr marL="1828800" lvl="3" indent="-381000" algn="l">
              <a:lnSpc>
                <a:spcPct val="90000"/>
              </a:lnSpc>
              <a:spcBef>
                <a:spcPts val="1200"/>
              </a:spcBef>
              <a:spcAft>
                <a:spcPts val="0"/>
              </a:spcAft>
              <a:buClr>
                <a:schemeClr val="dk1"/>
              </a:buClr>
              <a:buSzPts val="2400"/>
              <a:buFont typeface="Arial"/>
              <a:buChar char="•"/>
              <a:defRPr sz="2400"/>
            </a:lvl4pPr>
            <a:lvl5pPr marL="2286000" lvl="4" indent="-381000" algn="l">
              <a:lnSpc>
                <a:spcPct val="90000"/>
              </a:lnSpc>
              <a:spcBef>
                <a:spcPts val="1200"/>
              </a:spcBef>
              <a:spcAft>
                <a:spcPts val="0"/>
              </a:spcAft>
              <a:buClr>
                <a:schemeClr val="dk1"/>
              </a:buClr>
              <a:buSzPts val="2400"/>
              <a:buFont typeface="Arial"/>
              <a:buChar char="–"/>
              <a:defRPr sz="2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65"/>
          <p:cNvSpPr txBox="1">
            <a:spLocks noGrp="1"/>
          </p:cNvSpPr>
          <p:nvPr>
            <p:ph type="body" idx="2"/>
          </p:nvPr>
        </p:nvSpPr>
        <p:spPr>
          <a:xfrm>
            <a:off x="457200" y="976313"/>
            <a:ext cx="11276013" cy="1047750"/>
          </a:xfrm>
          <a:prstGeom prst="rect">
            <a:avLst/>
          </a:prstGeom>
          <a:solidFill>
            <a:srgbClr val="002856"/>
          </a:solidFill>
          <a:ln>
            <a:noFill/>
          </a:ln>
        </p:spPr>
        <p:txBody>
          <a:bodyPr spcFirstLastPara="1" wrap="square" lIns="137150" tIns="0" rIns="91425" bIns="0" anchor="ctr" anchorCtr="0">
            <a:noAutofit/>
          </a:bodyPr>
          <a:lstStyle>
            <a:lvl1pPr marL="457200" lvl="0" indent="-228600" algn="l">
              <a:lnSpc>
                <a:spcPct val="90000"/>
              </a:lnSpc>
              <a:spcBef>
                <a:spcPts val="600"/>
              </a:spcBef>
              <a:spcAft>
                <a:spcPts val="0"/>
              </a:spcAft>
              <a:buClr>
                <a:srgbClr val="FFFFFF"/>
              </a:buClr>
              <a:buSzPts val="2400"/>
              <a:buNone/>
              <a:defRPr sz="2400">
                <a:solidFill>
                  <a:srgbClr val="FFFFFF"/>
                </a:solidFill>
              </a:defRPr>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p65"/>
          <p:cNvSpPr txBox="1">
            <a:spLocks noGrp="1"/>
          </p:cNvSpPr>
          <p:nvPr>
            <p:ph type="body" idx="3"/>
          </p:nvPr>
        </p:nvSpPr>
        <p:spPr>
          <a:xfrm>
            <a:off x="6234113" y="2193290"/>
            <a:ext cx="5499100" cy="379476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dk1"/>
              </a:buClr>
              <a:buSzPts val="2400"/>
              <a:buNone/>
              <a:defRPr sz="2400" b="1"/>
            </a:lvl1pPr>
            <a:lvl2pPr marL="914400" lvl="1" indent="-381000" algn="l">
              <a:lnSpc>
                <a:spcPct val="90000"/>
              </a:lnSpc>
              <a:spcBef>
                <a:spcPts val="1200"/>
              </a:spcBef>
              <a:spcAft>
                <a:spcPts val="0"/>
              </a:spcAft>
              <a:buClr>
                <a:schemeClr val="dk1"/>
              </a:buClr>
              <a:buSzPts val="2400"/>
              <a:buFont typeface="Arial"/>
              <a:buChar char="•"/>
              <a:defRPr sz="2400"/>
            </a:lvl2pPr>
            <a:lvl3pPr marL="1371600" lvl="2" indent="-381000" algn="l">
              <a:lnSpc>
                <a:spcPct val="90000"/>
              </a:lnSpc>
              <a:spcBef>
                <a:spcPts val="1200"/>
              </a:spcBef>
              <a:spcAft>
                <a:spcPts val="0"/>
              </a:spcAft>
              <a:buClr>
                <a:schemeClr val="dk1"/>
              </a:buClr>
              <a:buSzPts val="2400"/>
              <a:buFont typeface="Arial"/>
              <a:buChar char="–"/>
              <a:defRPr sz="2400"/>
            </a:lvl3pPr>
            <a:lvl4pPr marL="1828800" lvl="3" indent="-381000" algn="l">
              <a:lnSpc>
                <a:spcPct val="90000"/>
              </a:lnSpc>
              <a:spcBef>
                <a:spcPts val="1200"/>
              </a:spcBef>
              <a:spcAft>
                <a:spcPts val="0"/>
              </a:spcAft>
              <a:buClr>
                <a:schemeClr val="dk1"/>
              </a:buClr>
              <a:buSzPts val="2400"/>
              <a:buFont typeface="Arial"/>
              <a:buChar char="•"/>
              <a:defRPr sz="2400"/>
            </a:lvl4pPr>
            <a:lvl5pPr marL="2286000" lvl="4" indent="-381000" algn="l">
              <a:lnSpc>
                <a:spcPct val="90000"/>
              </a:lnSpc>
              <a:spcBef>
                <a:spcPts val="1200"/>
              </a:spcBef>
              <a:spcAft>
                <a:spcPts val="0"/>
              </a:spcAft>
              <a:buClr>
                <a:schemeClr val="dk1"/>
              </a:buClr>
              <a:buSzPts val="2400"/>
              <a:buFont typeface="Arial"/>
              <a:buChar char="–"/>
              <a:defRPr sz="2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Recommendations">
  <p:cSld name="Recommendations">
    <p:spTree>
      <p:nvGrpSpPr>
        <p:cNvPr id="1" name="Shape 194"/>
        <p:cNvGrpSpPr/>
        <p:nvPr/>
      </p:nvGrpSpPr>
      <p:grpSpPr>
        <a:xfrm>
          <a:off x="0" y="0"/>
          <a:ext cx="0" cy="0"/>
          <a:chOff x="0" y="0"/>
          <a:chExt cx="0" cy="0"/>
        </a:xfrm>
      </p:grpSpPr>
      <p:sp>
        <p:nvSpPr>
          <p:cNvPr id="195" name="Google Shape;195;p66"/>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6" name="Google Shape;196;p66"/>
          <p:cNvSpPr txBox="1">
            <a:spLocks noGrp="1"/>
          </p:cNvSpPr>
          <p:nvPr>
            <p:ph type="body" idx="1"/>
          </p:nvPr>
        </p:nvSpPr>
        <p:spPr>
          <a:xfrm>
            <a:off x="457200" y="1527175"/>
            <a:ext cx="11276013" cy="4460873"/>
          </a:xfrm>
          <a:prstGeom prst="rect">
            <a:avLst/>
          </a:prstGeom>
          <a:noFill/>
          <a:ln>
            <a:noFill/>
          </a:ln>
        </p:spPr>
        <p:txBody>
          <a:bodyPr spcFirstLastPara="1" wrap="square" lIns="0" tIns="0" rIns="0" bIns="0" anchor="t" anchorCtr="0">
            <a:noAutofit/>
          </a:bodyPr>
          <a:lstStyle>
            <a:lvl1pPr marL="457200" lvl="0" indent="-459740" algn="l">
              <a:lnSpc>
                <a:spcPct val="90000"/>
              </a:lnSpc>
              <a:spcBef>
                <a:spcPts val="1200"/>
              </a:spcBef>
              <a:spcAft>
                <a:spcPts val="0"/>
              </a:spcAft>
              <a:buClr>
                <a:schemeClr val="dk1"/>
              </a:buClr>
              <a:buSzPts val="3640"/>
              <a:buFont typeface="Arial"/>
              <a:buChar char="•"/>
              <a:defRPr/>
            </a:lvl1pPr>
            <a:lvl2pPr marL="914400" lvl="1" indent="-381000" algn="l">
              <a:lnSpc>
                <a:spcPct val="90000"/>
              </a:lnSpc>
              <a:spcBef>
                <a:spcPts val="1200"/>
              </a:spcBef>
              <a:spcAft>
                <a:spcPts val="0"/>
              </a:spcAft>
              <a:buClr>
                <a:schemeClr val="dk1"/>
              </a:buClr>
              <a:buSzPts val="2400"/>
              <a:buChar char="–"/>
              <a:defRPr/>
            </a:lvl2pPr>
            <a:lvl3pPr marL="1371600" lvl="2" indent="-381000" algn="l">
              <a:lnSpc>
                <a:spcPct val="90000"/>
              </a:lnSpc>
              <a:spcBef>
                <a:spcPts val="1200"/>
              </a:spcBef>
              <a:spcAft>
                <a:spcPts val="0"/>
              </a:spcAft>
              <a:buClr>
                <a:schemeClr val="dk1"/>
              </a:buClr>
              <a:buSzPts val="2400"/>
              <a:buChar char="•"/>
              <a:defRPr/>
            </a:lvl3pPr>
            <a:lvl4pPr marL="1828800" lvl="3" indent="-381000" algn="l">
              <a:lnSpc>
                <a:spcPct val="90000"/>
              </a:lnSpc>
              <a:spcBef>
                <a:spcPts val="1200"/>
              </a:spcBef>
              <a:spcAft>
                <a:spcPts val="0"/>
              </a:spcAft>
              <a:buClr>
                <a:schemeClr val="dk1"/>
              </a:buClr>
              <a:buSzPts val="2400"/>
              <a:buChar char="–"/>
              <a:defRPr/>
            </a:lvl4pPr>
            <a:lvl5pPr marL="2286000" lvl="4" indent="-381000" algn="l">
              <a:lnSpc>
                <a:spcPct val="90000"/>
              </a:lnSpc>
              <a:spcBef>
                <a:spcPts val="1200"/>
              </a:spcBef>
              <a:spcAft>
                <a:spcPts val="0"/>
              </a:spcAft>
              <a:buClr>
                <a:schemeClr val="dk1"/>
              </a:buClr>
              <a:buSzPts val="2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Action Plan">
  <p:cSld name="Action Plan">
    <p:spTree>
      <p:nvGrpSpPr>
        <p:cNvPr id="1" name="Shape 197"/>
        <p:cNvGrpSpPr/>
        <p:nvPr/>
      </p:nvGrpSpPr>
      <p:grpSpPr>
        <a:xfrm>
          <a:off x="0" y="0"/>
          <a:ext cx="0" cy="0"/>
          <a:chOff x="0" y="0"/>
          <a:chExt cx="0" cy="0"/>
        </a:xfrm>
      </p:grpSpPr>
      <p:sp>
        <p:nvSpPr>
          <p:cNvPr id="198" name="Google Shape;198;p67"/>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67"/>
          <p:cNvSpPr txBox="1">
            <a:spLocks noGrp="1"/>
          </p:cNvSpPr>
          <p:nvPr>
            <p:ph type="body" idx="1"/>
          </p:nvPr>
        </p:nvSpPr>
        <p:spPr>
          <a:xfrm>
            <a:off x="457201" y="1527175"/>
            <a:ext cx="11276012" cy="446087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dk1"/>
              </a:buClr>
              <a:buSzPts val="2800"/>
              <a:buNone/>
              <a:defRPr sz="2800" b="1"/>
            </a:lvl1pPr>
            <a:lvl2pPr marL="914400" lvl="1" indent="-381000" algn="l">
              <a:lnSpc>
                <a:spcPct val="90000"/>
              </a:lnSpc>
              <a:spcBef>
                <a:spcPts val="1200"/>
              </a:spcBef>
              <a:spcAft>
                <a:spcPts val="0"/>
              </a:spcAft>
              <a:buClr>
                <a:schemeClr val="dk1"/>
              </a:buClr>
              <a:buSzPts val="2400"/>
              <a:buFont typeface="Arial"/>
              <a:buChar char="•"/>
              <a:defRPr sz="2400"/>
            </a:lvl2pPr>
            <a:lvl3pPr marL="1371600" lvl="2" indent="-381000" algn="l">
              <a:lnSpc>
                <a:spcPct val="90000"/>
              </a:lnSpc>
              <a:spcBef>
                <a:spcPts val="1200"/>
              </a:spcBef>
              <a:spcAft>
                <a:spcPts val="0"/>
              </a:spcAft>
              <a:buClr>
                <a:schemeClr val="dk1"/>
              </a:buClr>
              <a:buSzPts val="2400"/>
              <a:buFont typeface="Arial"/>
              <a:buChar char="–"/>
              <a:defRPr sz="2400"/>
            </a:lvl3pPr>
            <a:lvl4pPr marL="1828800" lvl="3" indent="-381000" algn="l">
              <a:lnSpc>
                <a:spcPct val="90000"/>
              </a:lnSpc>
              <a:spcBef>
                <a:spcPts val="1200"/>
              </a:spcBef>
              <a:spcAft>
                <a:spcPts val="0"/>
              </a:spcAft>
              <a:buClr>
                <a:schemeClr val="dk1"/>
              </a:buClr>
              <a:buSzPts val="2400"/>
              <a:buFont typeface="Arial"/>
              <a:buChar char="•"/>
              <a:defRPr sz="2400"/>
            </a:lvl4pPr>
            <a:lvl5pPr marL="2286000" lvl="4" indent="-381000" algn="l">
              <a:lnSpc>
                <a:spcPct val="90000"/>
              </a:lnSpc>
              <a:spcBef>
                <a:spcPts val="1200"/>
              </a:spcBef>
              <a:spcAft>
                <a:spcPts val="0"/>
              </a:spcAft>
              <a:buClr>
                <a:schemeClr val="dk1"/>
              </a:buClr>
              <a:buSzPts val="2400"/>
              <a:buFont typeface="Arial"/>
              <a:buChar char="–"/>
              <a:defRPr sz="2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Action Item">
  <p:cSld name="Action Item">
    <p:spTree>
      <p:nvGrpSpPr>
        <p:cNvPr id="1" name="Shape 200"/>
        <p:cNvGrpSpPr/>
        <p:nvPr/>
      </p:nvGrpSpPr>
      <p:grpSpPr>
        <a:xfrm>
          <a:off x="0" y="0"/>
          <a:ext cx="0" cy="0"/>
          <a:chOff x="0" y="0"/>
          <a:chExt cx="0" cy="0"/>
        </a:xfrm>
      </p:grpSpPr>
      <p:sp>
        <p:nvSpPr>
          <p:cNvPr id="201" name="Google Shape;201;p68"/>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68"/>
          <p:cNvSpPr txBox="1">
            <a:spLocks noGrp="1"/>
          </p:cNvSpPr>
          <p:nvPr>
            <p:ph type="body" idx="1"/>
          </p:nvPr>
        </p:nvSpPr>
        <p:spPr>
          <a:xfrm>
            <a:off x="457200" y="1527175"/>
            <a:ext cx="11276013" cy="325120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68"/>
          <p:cNvSpPr txBox="1">
            <a:spLocks noGrp="1"/>
          </p:cNvSpPr>
          <p:nvPr>
            <p:ph type="body" idx="2"/>
          </p:nvPr>
        </p:nvSpPr>
        <p:spPr>
          <a:xfrm>
            <a:off x="457200" y="4778375"/>
            <a:ext cx="11276013" cy="1209675"/>
          </a:xfrm>
          <a:prstGeom prst="rect">
            <a:avLst/>
          </a:prstGeom>
          <a:solidFill>
            <a:srgbClr val="002856"/>
          </a:solidFill>
          <a:ln>
            <a:noFill/>
          </a:ln>
        </p:spPr>
        <p:txBody>
          <a:bodyPr spcFirstLastPara="1" wrap="square" lIns="137150" tIns="91425" rIns="91425" bIns="91425" anchor="ctr" anchorCtr="0">
            <a:noAutofit/>
          </a:bodyPr>
          <a:lstStyle>
            <a:lvl1pPr marL="457200" lvl="0" indent="-228600" algn="l">
              <a:lnSpc>
                <a:spcPct val="90000"/>
              </a:lnSpc>
              <a:spcBef>
                <a:spcPts val="600"/>
              </a:spcBef>
              <a:spcAft>
                <a:spcPts val="0"/>
              </a:spcAft>
              <a:buClr>
                <a:srgbClr val="FFFFFF"/>
              </a:buClr>
              <a:buSzPts val="2800"/>
              <a:buNone/>
              <a:defRPr>
                <a:solidFill>
                  <a:srgbClr val="FFFFFF"/>
                </a:solidFill>
              </a:defRPr>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204"/>
        <p:cNvGrpSpPr/>
        <p:nvPr/>
      </p:nvGrpSpPr>
      <p:grpSpPr>
        <a:xfrm>
          <a:off x="0" y="0"/>
          <a:ext cx="0" cy="0"/>
          <a:chOff x="0" y="0"/>
          <a:chExt cx="0" cy="0"/>
        </a:xfrm>
      </p:grpSpPr>
      <p:sp>
        <p:nvSpPr>
          <p:cNvPr id="205" name="Google Shape;205;p69"/>
          <p:cNvSpPr txBox="1">
            <a:spLocks noGrp="1"/>
          </p:cNvSpPr>
          <p:nvPr>
            <p:ph type="body" idx="1"/>
          </p:nvPr>
        </p:nvSpPr>
        <p:spPr>
          <a:xfrm>
            <a:off x="4424193" y="1527175"/>
            <a:ext cx="3336925" cy="4460875"/>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200"/>
              </a:spcBef>
              <a:spcAft>
                <a:spcPts val="0"/>
              </a:spcAft>
              <a:buClr>
                <a:schemeClr val="dk1"/>
              </a:buClr>
              <a:buSzPts val="2000"/>
              <a:buChar char="•"/>
              <a:defRPr sz="2000" b="1"/>
            </a:lvl1pPr>
            <a:lvl2pPr marL="914400" lvl="1" indent="-355600" algn="l">
              <a:lnSpc>
                <a:spcPct val="90000"/>
              </a:lnSpc>
              <a:spcBef>
                <a:spcPts val="1200"/>
              </a:spcBef>
              <a:spcAft>
                <a:spcPts val="0"/>
              </a:spcAft>
              <a:buClr>
                <a:schemeClr val="dk1"/>
              </a:buClr>
              <a:buSzPts val="20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55600" algn="l">
              <a:lnSpc>
                <a:spcPct val="90000"/>
              </a:lnSpc>
              <a:spcBef>
                <a:spcPts val="1200"/>
              </a:spcBef>
              <a:spcAft>
                <a:spcPts val="0"/>
              </a:spcAft>
              <a:buClr>
                <a:schemeClr val="dk1"/>
              </a:buClr>
              <a:buSzPts val="20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69"/>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7" name="Google Shape;207;p69"/>
          <p:cNvSpPr txBox="1">
            <a:spLocks noGrp="1"/>
          </p:cNvSpPr>
          <p:nvPr>
            <p:ph type="body" idx="2"/>
          </p:nvPr>
        </p:nvSpPr>
        <p:spPr>
          <a:xfrm>
            <a:off x="457200" y="1527175"/>
            <a:ext cx="3336925" cy="446087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dk1"/>
              </a:buClr>
              <a:buSzPts val="2000"/>
              <a:buNone/>
              <a:defRPr sz="2000" b="1"/>
            </a:lvl1pPr>
            <a:lvl2pPr marL="914400" lvl="1" indent="-355600" algn="l">
              <a:lnSpc>
                <a:spcPct val="90000"/>
              </a:lnSpc>
              <a:spcBef>
                <a:spcPts val="1200"/>
              </a:spcBef>
              <a:spcAft>
                <a:spcPts val="0"/>
              </a:spcAft>
              <a:buClr>
                <a:schemeClr val="dk1"/>
              </a:buClr>
              <a:buSzPts val="2000"/>
              <a:buFont typeface="Arial"/>
              <a:buChar char="•"/>
              <a:defRPr sz="2000"/>
            </a:lvl2pPr>
            <a:lvl3pPr marL="1371600" lvl="2" indent="-355600" algn="l">
              <a:lnSpc>
                <a:spcPct val="90000"/>
              </a:lnSpc>
              <a:spcBef>
                <a:spcPts val="1200"/>
              </a:spcBef>
              <a:spcAft>
                <a:spcPts val="0"/>
              </a:spcAft>
              <a:buClr>
                <a:schemeClr val="dk1"/>
              </a:buClr>
              <a:buSzPts val="2000"/>
              <a:buFont typeface="Arial"/>
              <a:buChar char="–"/>
              <a:defRPr sz="2000"/>
            </a:lvl3pPr>
            <a:lvl4pPr marL="1828800" lvl="3" indent="-355600" algn="l">
              <a:lnSpc>
                <a:spcPct val="90000"/>
              </a:lnSpc>
              <a:spcBef>
                <a:spcPts val="1200"/>
              </a:spcBef>
              <a:spcAft>
                <a:spcPts val="0"/>
              </a:spcAft>
              <a:buClr>
                <a:schemeClr val="dk1"/>
              </a:buClr>
              <a:buSzPts val="2000"/>
              <a:buFont typeface="Arial"/>
              <a:buChar char="•"/>
              <a:defRPr sz="2000"/>
            </a:lvl4pPr>
            <a:lvl5pPr marL="2286000" lvl="4" indent="-355600" algn="l">
              <a:lnSpc>
                <a:spcPct val="90000"/>
              </a:lnSpc>
              <a:spcBef>
                <a:spcPts val="1200"/>
              </a:spcBef>
              <a:spcAft>
                <a:spcPts val="0"/>
              </a:spcAft>
              <a:buClr>
                <a:schemeClr val="dk1"/>
              </a:buClr>
              <a:buSzPts val="2000"/>
              <a:buFont typeface="Arial"/>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69"/>
          <p:cNvSpPr txBox="1">
            <a:spLocks noGrp="1"/>
          </p:cNvSpPr>
          <p:nvPr>
            <p:ph type="body" idx="3"/>
          </p:nvPr>
        </p:nvSpPr>
        <p:spPr>
          <a:xfrm>
            <a:off x="8396288" y="1527175"/>
            <a:ext cx="3336925" cy="4460875"/>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200"/>
              </a:spcBef>
              <a:spcAft>
                <a:spcPts val="0"/>
              </a:spcAft>
              <a:buClr>
                <a:schemeClr val="dk1"/>
              </a:buClr>
              <a:buSzPts val="2000"/>
              <a:buChar char="•"/>
              <a:defRPr sz="2000" b="1"/>
            </a:lvl1pPr>
            <a:lvl2pPr marL="914400" lvl="1" indent="-355600" algn="l">
              <a:lnSpc>
                <a:spcPct val="90000"/>
              </a:lnSpc>
              <a:spcBef>
                <a:spcPts val="1200"/>
              </a:spcBef>
              <a:spcAft>
                <a:spcPts val="0"/>
              </a:spcAft>
              <a:buClr>
                <a:schemeClr val="dk1"/>
              </a:buClr>
              <a:buSzPts val="20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55600" algn="l">
              <a:lnSpc>
                <a:spcPct val="90000"/>
              </a:lnSpc>
              <a:spcBef>
                <a:spcPts val="1200"/>
              </a:spcBef>
              <a:spcAft>
                <a:spcPts val="0"/>
              </a:spcAft>
              <a:buClr>
                <a:schemeClr val="dk1"/>
              </a:buClr>
              <a:buSzPts val="20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ree column shaded">
  <p:cSld name="Three column shaded">
    <p:spTree>
      <p:nvGrpSpPr>
        <p:cNvPr id="1" name="Shape 209"/>
        <p:cNvGrpSpPr/>
        <p:nvPr/>
      </p:nvGrpSpPr>
      <p:grpSpPr>
        <a:xfrm>
          <a:off x="0" y="0"/>
          <a:ext cx="0" cy="0"/>
          <a:chOff x="0" y="0"/>
          <a:chExt cx="0" cy="0"/>
        </a:xfrm>
      </p:grpSpPr>
      <p:sp>
        <p:nvSpPr>
          <p:cNvPr id="210" name="Google Shape;210;p70"/>
          <p:cNvSpPr txBox="1">
            <a:spLocks noGrp="1"/>
          </p:cNvSpPr>
          <p:nvPr>
            <p:ph type="body" idx="1"/>
          </p:nvPr>
        </p:nvSpPr>
        <p:spPr>
          <a:xfrm>
            <a:off x="4424193" y="1527175"/>
            <a:ext cx="3336925" cy="4460875"/>
          </a:xfrm>
          <a:prstGeom prst="rect">
            <a:avLst/>
          </a:prstGeom>
          <a:solidFill>
            <a:srgbClr val="D3D3D3"/>
          </a:solidFill>
          <a:ln>
            <a:noFill/>
          </a:ln>
        </p:spPr>
        <p:txBody>
          <a:bodyPr spcFirstLastPara="1" wrap="square" lIns="182875" tIns="182875" rIns="91425" bIns="182875" anchor="t" anchorCtr="0">
            <a:noAutofit/>
          </a:bodyPr>
          <a:lstStyle>
            <a:lvl1pPr marL="457200" lvl="0" indent="-355600" algn="l">
              <a:lnSpc>
                <a:spcPct val="90000"/>
              </a:lnSpc>
              <a:spcBef>
                <a:spcPts val="1200"/>
              </a:spcBef>
              <a:spcAft>
                <a:spcPts val="0"/>
              </a:spcAft>
              <a:buClr>
                <a:schemeClr val="dk1"/>
              </a:buClr>
              <a:buSzPts val="2000"/>
              <a:buChar char="•"/>
              <a:defRPr sz="2000" b="1"/>
            </a:lvl1pPr>
            <a:lvl2pPr marL="914400" lvl="1" indent="-355600" algn="l">
              <a:lnSpc>
                <a:spcPct val="90000"/>
              </a:lnSpc>
              <a:spcBef>
                <a:spcPts val="1200"/>
              </a:spcBef>
              <a:spcAft>
                <a:spcPts val="0"/>
              </a:spcAft>
              <a:buClr>
                <a:schemeClr val="dk1"/>
              </a:buClr>
              <a:buSzPts val="20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55600" algn="l">
              <a:lnSpc>
                <a:spcPct val="90000"/>
              </a:lnSpc>
              <a:spcBef>
                <a:spcPts val="1200"/>
              </a:spcBef>
              <a:spcAft>
                <a:spcPts val="0"/>
              </a:spcAft>
              <a:buClr>
                <a:schemeClr val="dk1"/>
              </a:buClr>
              <a:buSzPts val="20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70"/>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2" name="Google Shape;212;p70"/>
          <p:cNvSpPr txBox="1">
            <a:spLocks noGrp="1"/>
          </p:cNvSpPr>
          <p:nvPr>
            <p:ph type="body" idx="2"/>
          </p:nvPr>
        </p:nvSpPr>
        <p:spPr>
          <a:xfrm>
            <a:off x="457200" y="1527175"/>
            <a:ext cx="3336925" cy="4460875"/>
          </a:xfrm>
          <a:prstGeom prst="rect">
            <a:avLst/>
          </a:prstGeom>
          <a:solidFill>
            <a:srgbClr val="D3D3D3"/>
          </a:solidFill>
          <a:ln>
            <a:noFill/>
          </a:ln>
        </p:spPr>
        <p:txBody>
          <a:bodyPr spcFirstLastPara="1" wrap="square" lIns="182875" tIns="182875" rIns="91425" bIns="182875" anchor="t" anchorCtr="0">
            <a:noAutofit/>
          </a:bodyPr>
          <a:lstStyle>
            <a:lvl1pPr marL="457200" lvl="0" indent="-228600" algn="l">
              <a:lnSpc>
                <a:spcPct val="90000"/>
              </a:lnSpc>
              <a:spcBef>
                <a:spcPts val="1200"/>
              </a:spcBef>
              <a:spcAft>
                <a:spcPts val="0"/>
              </a:spcAft>
              <a:buClr>
                <a:schemeClr val="dk1"/>
              </a:buClr>
              <a:buSzPts val="2000"/>
              <a:buNone/>
              <a:defRPr sz="2000" b="1"/>
            </a:lvl1pPr>
            <a:lvl2pPr marL="914400" lvl="1" indent="-355600" algn="l">
              <a:lnSpc>
                <a:spcPct val="90000"/>
              </a:lnSpc>
              <a:spcBef>
                <a:spcPts val="1200"/>
              </a:spcBef>
              <a:spcAft>
                <a:spcPts val="0"/>
              </a:spcAft>
              <a:buClr>
                <a:schemeClr val="dk1"/>
              </a:buClr>
              <a:buSzPts val="2000"/>
              <a:buFont typeface="Arial"/>
              <a:buChar char="•"/>
              <a:defRPr sz="2000"/>
            </a:lvl2pPr>
            <a:lvl3pPr marL="1371600" lvl="2" indent="-355600" algn="l">
              <a:lnSpc>
                <a:spcPct val="90000"/>
              </a:lnSpc>
              <a:spcBef>
                <a:spcPts val="1200"/>
              </a:spcBef>
              <a:spcAft>
                <a:spcPts val="0"/>
              </a:spcAft>
              <a:buClr>
                <a:schemeClr val="dk1"/>
              </a:buClr>
              <a:buSzPts val="2000"/>
              <a:buFont typeface="Arial"/>
              <a:buChar char="–"/>
              <a:defRPr sz="2000"/>
            </a:lvl3pPr>
            <a:lvl4pPr marL="1828800" lvl="3" indent="-355600" algn="l">
              <a:lnSpc>
                <a:spcPct val="90000"/>
              </a:lnSpc>
              <a:spcBef>
                <a:spcPts val="1200"/>
              </a:spcBef>
              <a:spcAft>
                <a:spcPts val="0"/>
              </a:spcAft>
              <a:buClr>
                <a:schemeClr val="dk1"/>
              </a:buClr>
              <a:buSzPts val="2000"/>
              <a:buFont typeface="Arial"/>
              <a:buChar char="•"/>
              <a:defRPr sz="2000"/>
            </a:lvl4pPr>
            <a:lvl5pPr marL="2286000" lvl="4" indent="-355600" algn="l">
              <a:lnSpc>
                <a:spcPct val="90000"/>
              </a:lnSpc>
              <a:spcBef>
                <a:spcPts val="1200"/>
              </a:spcBef>
              <a:spcAft>
                <a:spcPts val="0"/>
              </a:spcAft>
              <a:buClr>
                <a:schemeClr val="dk1"/>
              </a:buClr>
              <a:buSzPts val="2000"/>
              <a:buFont typeface="Arial"/>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 name="Google Shape;213;p70"/>
          <p:cNvSpPr txBox="1">
            <a:spLocks noGrp="1"/>
          </p:cNvSpPr>
          <p:nvPr>
            <p:ph type="body" idx="3"/>
          </p:nvPr>
        </p:nvSpPr>
        <p:spPr>
          <a:xfrm>
            <a:off x="8396288" y="1527175"/>
            <a:ext cx="3336925" cy="4460875"/>
          </a:xfrm>
          <a:prstGeom prst="rect">
            <a:avLst/>
          </a:prstGeom>
          <a:solidFill>
            <a:srgbClr val="D3D3D3"/>
          </a:solidFill>
          <a:ln>
            <a:noFill/>
          </a:ln>
        </p:spPr>
        <p:txBody>
          <a:bodyPr spcFirstLastPara="1" wrap="square" lIns="182875" tIns="182875" rIns="91425" bIns="182875" anchor="t" anchorCtr="0">
            <a:noAutofit/>
          </a:bodyPr>
          <a:lstStyle>
            <a:lvl1pPr marL="457200" lvl="0" indent="-355600" algn="l">
              <a:lnSpc>
                <a:spcPct val="90000"/>
              </a:lnSpc>
              <a:spcBef>
                <a:spcPts val="1200"/>
              </a:spcBef>
              <a:spcAft>
                <a:spcPts val="0"/>
              </a:spcAft>
              <a:buClr>
                <a:schemeClr val="dk1"/>
              </a:buClr>
              <a:buSzPts val="2000"/>
              <a:buChar char="•"/>
              <a:defRPr sz="2000" b="1"/>
            </a:lvl1pPr>
            <a:lvl2pPr marL="914400" lvl="1" indent="-355600" algn="l">
              <a:lnSpc>
                <a:spcPct val="90000"/>
              </a:lnSpc>
              <a:spcBef>
                <a:spcPts val="1200"/>
              </a:spcBef>
              <a:spcAft>
                <a:spcPts val="0"/>
              </a:spcAft>
              <a:buClr>
                <a:schemeClr val="dk1"/>
              </a:buClr>
              <a:buSzPts val="20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55600" algn="l">
              <a:lnSpc>
                <a:spcPct val="90000"/>
              </a:lnSpc>
              <a:spcBef>
                <a:spcPts val="1200"/>
              </a:spcBef>
              <a:spcAft>
                <a:spcPts val="0"/>
              </a:spcAft>
              <a:buClr>
                <a:schemeClr val="dk1"/>
              </a:buClr>
              <a:buSzPts val="20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Center">
  <p:cSld name="Title Center">
    <p:spTree>
      <p:nvGrpSpPr>
        <p:cNvPr id="1" name="Shape 214"/>
        <p:cNvGrpSpPr/>
        <p:nvPr/>
      </p:nvGrpSpPr>
      <p:grpSpPr>
        <a:xfrm>
          <a:off x="0" y="0"/>
          <a:ext cx="0" cy="0"/>
          <a:chOff x="0" y="0"/>
          <a:chExt cx="0" cy="0"/>
        </a:xfrm>
      </p:grpSpPr>
      <p:sp>
        <p:nvSpPr>
          <p:cNvPr id="215" name="Google Shape;215;p71"/>
          <p:cNvSpPr txBox="1">
            <a:spLocks noGrp="1"/>
          </p:cNvSpPr>
          <p:nvPr>
            <p:ph type="title"/>
          </p:nvPr>
        </p:nvSpPr>
        <p:spPr>
          <a:xfrm>
            <a:off x="457200" y="2985802"/>
            <a:ext cx="11276013" cy="443198"/>
          </a:xfrm>
          <a:prstGeom prst="rect">
            <a:avLst/>
          </a:prstGeom>
          <a:noFill/>
          <a:ln>
            <a:noFill/>
          </a:ln>
        </p:spPr>
        <p:txBody>
          <a:bodyPr spcFirstLastPara="1" wrap="square" lIns="0" tIns="0" rIns="0" bIns="0" anchor="ctr" anchorCtr="0">
            <a:noAutofit/>
          </a:bodyPr>
          <a:lstStyle>
            <a:lvl1pPr lvl="0" algn="ctr">
              <a:lnSpc>
                <a:spcPct val="90000"/>
              </a:lnSpc>
              <a:spcBef>
                <a:spcPts val="1200"/>
              </a:spcBef>
              <a:spcAft>
                <a:spcPts val="0"/>
              </a:spcAft>
              <a:buClr>
                <a:schemeClr val="dk2"/>
              </a:buClr>
              <a:buSzPts val="4000"/>
              <a:buFont typeface="Arial Black"/>
              <a:buNone/>
              <a:defRPr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_Quote_Tangerine">
  <p:cSld name="A_Quote_Tangerine">
    <p:spTree>
      <p:nvGrpSpPr>
        <p:cNvPr id="1" name="Shape 36"/>
        <p:cNvGrpSpPr/>
        <p:nvPr/>
      </p:nvGrpSpPr>
      <p:grpSpPr>
        <a:xfrm>
          <a:off x="0" y="0"/>
          <a:ext cx="0" cy="0"/>
          <a:chOff x="0" y="0"/>
          <a:chExt cx="0" cy="0"/>
        </a:xfrm>
      </p:grpSpPr>
      <p:sp>
        <p:nvSpPr>
          <p:cNvPr id="37" name="Google Shape;37;p57"/>
          <p:cNvSpPr txBox="1">
            <a:spLocks noGrp="1"/>
          </p:cNvSpPr>
          <p:nvPr>
            <p:ph type="title"/>
          </p:nvPr>
        </p:nvSpPr>
        <p:spPr>
          <a:xfrm>
            <a:off x="1014717" y="2117489"/>
            <a:ext cx="10159694" cy="2215991"/>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lt2"/>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7"/>
          <p:cNvSpPr txBox="1">
            <a:spLocks noGrp="1"/>
          </p:cNvSpPr>
          <p:nvPr>
            <p:ph type="body" idx="1"/>
          </p:nvPr>
        </p:nvSpPr>
        <p:spPr>
          <a:xfrm>
            <a:off x="1014717" y="4422898"/>
            <a:ext cx="10158412" cy="43088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lt1"/>
              </a:buClr>
              <a:buSzPts val="1600"/>
              <a:buNone/>
              <a:defRPr sz="1600"/>
            </a:lvl1pPr>
            <a:lvl2pPr marL="914400" lvl="1" indent="-331469" algn="l">
              <a:lnSpc>
                <a:spcPct val="90000"/>
              </a:lnSpc>
              <a:spcBef>
                <a:spcPts val="1200"/>
              </a:spcBef>
              <a:spcAft>
                <a:spcPts val="0"/>
              </a:spcAft>
              <a:buClr>
                <a:schemeClr val="lt1"/>
              </a:buClr>
              <a:buSzPts val="1620"/>
              <a:buChar char="–"/>
              <a:defRPr/>
            </a:lvl2pPr>
            <a:lvl3pPr marL="1371600" lvl="2" indent="-342900" algn="l">
              <a:lnSpc>
                <a:spcPct val="90000"/>
              </a:lnSpc>
              <a:spcBef>
                <a:spcPts val="1200"/>
              </a:spcBef>
              <a:spcAft>
                <a:spcPts val="0"/>
              </a:spcAft>
              <a:buClr>
                <a:schemeClr val="lt1"/>
              </a:buClr>
              <a:buSzPts val="1800"/>
              <a:buChar char="•"/>
              <a:defRPr/>
            </a:lvl3pPr>
            <a:lvl4pPr marL="1828800" lvl="3" indent="-331469" algn="l">
              <a:lnSpc>
                <a:spcPct val="90000"/>
              </a:lnSpc>
              <a:spcBef>
                <a:spcPts val="1200"/>
              </a:spcBef>
              <a:spcAft>
                <a:spcPts val="0"/>
              </a:spcAft>
              <a:buClr>
                <a:schemeClr val="lt1"/>
              </a:buClr>
              <a:buSzPts val="1620"/>
              <a:buChar char="–"/>
              <a:defRPr/>
            </a:lvl4pPr>
            <a:lvl5pPr marL="2286000" lvl="4" indent="-342900" algn="l">
              <a:lnSpc>
                <a:spcPct val="90000"/>
              </a:lnSpc>
              <a:spcBef>
                <a:spcPts val="12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9" name="Google Shape;39;p57"/>
          <p:cNvSpPr/>
          <p:nvPr/>
        </p:nvSpPr>
        <p:spPr>
          <a:xfrm>
            <a:off x="-1" y="1343025"/>
            <a:ext cx="507359" cy="4171950"/>
          </a:xfrm>
          <a:prstGeom prst="rect">
            <a:avLst/>
          </a:prstGeom>
          <a:solidFill>
            <a:srgbClr val="FF540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 name="Google Shape;40;p57"/>
          <p:cNvSpPr/>
          <p:nvPr/>
        </p:nvSpPr>
        <p:spPr>
          <a:xfrm>
            <a:off x="11684641" y="1343025"/>
            <a:ext cx="507359" cy="4171950"/>
          </a:xfrm>
          <a:prstGeom prst="rect">
            <a:avLst/>
          </a:prstGeom>
          <a:solidFill>
            <a:srgbClr val="FF540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Top w Center Text">
  <p:cSld name="Title Top w Center Text">
    <p:spTree>
      <p:nvGrpSpPr>
        <p:cNvPr id="1" name="Shape 216"/>
        <p:cNvGrpSpPr/>
        <p:nvPr/>
      </p:nvGrpSpPr>
      <p:grpSpPr>
        <a:xfrm>
          <a:off x="0" y="0"/>
          <a:ext cx="0" cy="0"/>
          <a:chOff x="0" y="0"/>
          <a:chExt cx="0" cy="0"/>
        </a:xfrm>
      </p:grpSpPr>
      <p:sp>
        <p:nvSpPr>
          <p:cNvPr id="217" name="Google Shape;217;p72"/>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8" name="Google Shape;218;p72"/>
          <p:cNvSpPr txBox="1">
            <a:spLocks noGrp="1"/>
          </p:cNvSpPr>
          <p:nvPr>
            <p:ph type="body" idx="1"/>
          </p:nvPr>
        </p:nvSpPr>
        <p:spPr>
          <a:xfrm>
            <a:off x="457200" y="2985802"/>
            <a:ext cx="11276013" cy="443198"/>
          </a:xfrm>
          <a:prstGeom prst="rect">
            <a:avLst/>
          </a:prstGeom>
          <a:noFill/>
          <a:ln>
            <a:noFill/>
          </a:ln>
        </p:spPr>
        <p:txBody>
          <a:bodyPr spcFirstLastPara="1" wrap="square" lIns="0" tIns="0" rIns="0" bIns="0" anchor="ctr" anchorCtr="0">
            <a:noAutofit/>
          </a:bodyPr>
          <a:lstStyle>
            <a:lvl1pPr marL="457200" lvl="0" indent="-482600" algn="l">
              <a:lnSpc>
                <a:spcPct val="90000"/>
              </a:lnSpc>
              <a:spcBef>
                <a:spcPts val="1200"/>
              </a:spcBef>
              <a:spcAft>
                <a:spcPts val="0"/>
              </a:spcAft>
              <a:buClr>
                <a:schemeClr val="dk2"/>
              </a:buClr>
              <a:buSzPts val="4000"/>
              <a:buChar char="•"/>
              <a:defRPr sz="4000" b="0">
                <a:solidFill>
                  <a:schemeClr val="dk2"/>
                </a:solidFill>
                <a:latin typeface="Arial Black"/>
                <a:ea typeface="Arial Black"/>
                <a:cs typeface="Arial Black"/>
                <a:sym typeface="Arial Black"/>
              </a:defRPr>
            </a:lvl1pPr>
            <a:lvl2pPr marL="914400" lvl="1" indent="-381000" algn="l">
              <a:lnSpc>
                <a:spcPct val="90000"/>
              </a:lnSpc>
              <a:spcBef>
                <a:spcPts val="1200"/>
              </a:spcBef>
              <a:spcAft>
                <a:spcPts val="0"/>
              </a:spcAft>
              <a:buClr>
                <a:schemeClr val="dk1"/>
              </a:buClr>
              <a:buSzPts val="2400"/>
              <a:buChar char="–"/>
              <a:defRPr/>
            </a:lvl2pPr>
            <a:lvl3pPr marL="1371600" lvl="2" indent="-381000" algn="l">
              <a:lnSpc>
                <a:spcPct val="90000"/>
              </a:lnSpc>
              <a:spcBef>
                <a:spcPts val="1200"/>
              </a:spcBef>
              <a:spcAft>
                <a:spcPts val="0"/>
              </a:spcAft>
              <a:buClr>
                <a:schemeClr val="dk1"/>
              </a:buClr>
              <a:buSzPts val="2400"/>
              <a:buChar char="•"/>
              <a:defRPr/>
            </a:lvl3pPr>
            <a:lvl4pPr marL="1828800" lvl="3" indent="-381000" algn="l">
              <a:lnSpc>
                <a:spcPct val="90000"/>
              </a:lnSpc>
              <a:spcBef>
                <a:spcPts val="1200"/>
              </a:spcBef>
              <a:spcAft>
                <a:spcPts val="0"/>
              </a:spcAft>
              <a:buClr>
                <a:schemeClr val="dk1"/>
              </a:buClr>
              <a:buSzPts val="2400"/>
              <a:buChar char="–"/>
              <a:defRPr/>
            </a:lvl4pPr>
            <a:lvl5pPr marL="2286000" lvl="4" indent="-381000" algn="l">
              <a:lnSpc>
                <a:spcPct val="90000"/>
              </a:lnSpc>
              <a:spcBef>
                <a:spcPts val="1200"/>
              </a:spcBef>
              <a:spcAft>
                <a:spcPts val="0"/>
              </a:spcAft>
              <a:buClr>
                <a:schemeClr val="dk1"/>
              </a:buClr>
              <a:buSzPts val="2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Divider Slide">
  <p:cSld name="Divider Slide">
    <p:spTree>
      <p:nvGrpSpPr>
        <p:cNvPr id="1" name="Shape 219"/>
        <p:cNvGrpSpPr/>
        <p:nvPr/>
      </p:nvGrpSpPr>
      <p:grpSpPr>
        <a:xfrm>
          <a:off x="0" y="0"/>
          <a:ext cx="0" cy="0"/>
          <a:chOff x="0" y="0"/>
          <a:chExt cx="0" cy="0"/>
        </a:xfrm>
      </p:grpSpPr>
      <p:sp>
        <p:nvSpPr>
          <p:cNvPr id="220" name="Google Shape;220;p73"/>
          <p:cNvSpPr/>
          <p:nvPr/>
        </p:nvSpPr>
        <p:spPr>
          <a:xfrm>
            <a:off x="7140899" y="1354039"/>
            <a:ext cx="5051100" cy="3286926"/>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1" name="Google Shape;221;p73"/>
          <p:cNvSpPr txBox="1">
            <a:spLocks noGrp="1"/>
          </p:cNvSpPr>
          <p:nvPr>
            <p:ph type="title"/>
          </p:nvPr>
        </p:nvSpPr>
        <p:spPr>
          <a:xfrm>
            <a:off x="2055247" y="1527176"/>
            <a:ext cx="4906765" cy="293724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2880"/>
              <a:buFont typeface="Noto Sans Symbols"/>
              <a:buNone/>
              <a:defRPr sz="3200" b="1">
                <a:solidFill>
                  <a:schemeClr val="dk2"/>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2" name="Google Shape;222;p73"/>
          <p:cNvSpPr/>
          <p:nvPr/>
        </p:nvSpPr>
        <p:spPr>
          <a:xfrm>
            <a:off x="-2" y="1354039"/>
            <a:ext cx="1753954" cy="3286926"/>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Divider_Sky">
  <p:cSld name="Divider_Sky">
    <p:spTree>
      <p:nvGrpSpPr>
        <p:cNvPr id="1" name="Shape 223"/>
        <p:cNvGrpSpPr/>
        <p:nvPr/>
      </p:nvGrpSpPr>
      <p:grpSpPr>
        <a:xfrm>
          <a:off x="0" y="0"/>
          <a:ext cx="0" cy="0"/>
          <a:chOff x="0" y="0"/>
          <a:chExt cx="0" cy="0"/>
        </a:xfrm>
      </p:grpSpPr>
      <p:sp>
        <p:nvSpPr>
          <p:cNvPr id="224" name="Google Shape;224;p74"/>
          <p:cNvSpPr/>
          <p:nvPr/>
        </p:nvSpPr>
        <p:spPr>
          <a:xfrm>
            <a:off x="7140899" y="1354039"/>
            <a:ext cx="5051100" cy="3286926"/>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5" name="Google Shape;225;p74"/>
          <p:cNvSpPr/>
          <p:nvPr/>
        </p:nvSpPr>
        <p:spPr>
          <a:xfrm>
            <a:off x="-2" y="1354039"/>
            <a:ext cx="1753954" cy="3286926"/>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6" name="Google Shape;226;p74"/>
          <p:cNvSpPr txBox="1">
            <a:spLocks noGrp="1"/>
          </p:cNvSpPr>
          <p:nvPr>
            <p:ph type="title"/>
          </p:nvPr>
        </p:nvSpPr>
        <p:spPr>
          <a:xfrm>
            <a:off x="2057400" y="1527048"/>
            <a:ext cx="4910328" cy="2935224"/>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dk2"/>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Divider_Tangerine">
  <p:cSld name="Divider_Tangerine">
    <p:spTree>
      <p:nvGrpSpPr>
        <p:cNvPr id="1" name="Shape 227"/>
        <p:cNvGrpSpPr/>
        <p:nvPr/>
      </p:nvGrpSpPr>
      <p:grpSpPr>
        <a:xfrm>
          <a:off x="0" y="0"/>
          <a:ext cx="0" cy="0"/>
          <a:chOff x="0" y="0"/>
          <a:chExt cx="0" cy="0"/>
        </a:xfrm>
      </p:grpSpPr>
      <p:sp>
        <p:nvSpPr>
          <p:cNvPr id="228" name="Google Shape;228;p75"/>
          <p:cNvSpPr/>
          <p:nvPr/>
        </p:nvSpPr>
        <p:spPr>
          <a:xfrm>
            <a:off x="7140899" y="1354039"/>
            <a:ext cx="5051100" cy="328692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9" name="Google Shape;229;p75"/>
          <p:cNvSpPr/>
          <p:nvPr/>
        </p:nvSpPr>
        <p:spPr>
          <a:xfrm>
            <a:off x="-2" y="1354039"/>
            <a:ext cx="1753954" cy="328692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0" name="Google Shape;230;p75"/>
          <p:cNvSpPr txBox="1">
            <a:spLocks noGrp="1"/>
          </p:cNvSpPr>
          <p:nvPr>
            <p:ph type="title"/>
          </p:nvPr>
        </p:nvSpPr>
        <p:spPr>
          <a:xfrm>
            <a:off x="2057400" y="1527048"/>
            <a:ext cx="4910328" cy="2935224"/>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dk2"/>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Divider_Lemon">
  <p:cSld name="Divider_Lemon">
    <p:spTree>
      <p:nvGrpSpPr>
        <p:cNvPr id="1" name="Shape 231"/>
        <p:cNvGrpSpPr/>
        <p:nvPr/>
      </p:nvGrpSpPr>
      <p:grpSpPr>
        <a:xfrm>
          <a:off x="0" y="0"/>
          <a:ext cx="0" cy="0"/>
          <a:chOff x="0" y="0"/>
          <a:chExt cx="0" cy="0"/>
        </a:xfrm>
      </p:grpSpPr>
      <p:sp>
        <p:nvSpPr>
          <p:cNvPr id="232" name="Google Shape;232;p76"/>
          <p:cNvSpPr/>
          <p:nvPr/>
        </p:nvSpPr>
        <p:spPr>
          <a:xfrm>
            <a:off x="7140899" y="1354039"/>
            <a:ext cx="5051100" cy="3286926"/>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3" name="Google Shape;233;p76"/>
          <p:cNvSpPr/>
          <p:nvPr/>
        </p:nvSpPr>
        <p:spPr>
          <a:xfrm>
            <a:off x="-2" y="1354039"/>
            <a:ext cx="1753954" cy="3286926"/>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4" name="Google Shape;234;p76"/>
          <p:cNvSpPr txBox="1">
            <a:spLocks noGrp="1"/>
          </p:cNvSpPr>
          <p:nvPr>
            <p:ph type="title"/>
          </p:nvPr>
        </p:nvSpPr>
        <p:spPr>
          <a:xfrm>
            <a:off x="2057400" y="1527048"/>
            <a:ext cx="4910328" cy="2935224"/>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dk2"/>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Divider_Rose">
  <p:cSld name="Divider_Rose">
    <p:spTree>
      <p:nvGrpSpPr>
        <p:cNvPr id="1" name="Shape 235"/>
        <p:cNvGrpSpPr/>
        <p:nvPr/>
      </p:nvGrpSpPr>
      <p:grpSpPr>
        <a:xfrm>
          <a:off x="0" y="0"/>
          <a:ext cx="0" cy="0"/>
          <a:chOff x="0" y="0"/>
          <a:chExt cx="0" cy="0"/>
        </a:xfrm>
      </p:grpSpPr>
      <p:sp>
        <p:nvSpPr>
          <p:cNvPr id="236" name="Google Shape;236;p77"/>
          <p:cNvSpPr/>
          <p:nvPr/>
        </p:nvSpPr>
        <p:spPr>
          <a:xfrm>
            <a:off x="7140899" y="1354039"/>
            <a:ext cx="5051100" cy="3286926"/>
          </a:xfrm>
          <a:prstGeom prst="rect">
            <a:avLst/>
          </a:prstGeom>
          <a:solidFill>
            <a:srgbClr val="E811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7" name="Google Shape;237;p77"/>
          <p:cNvSpPr/>
          <p:nvPr/>
        </p:nvSpPr>
        <p:spPr>
          <a:xfrm>
            <a:off x="-2" y="1354039"/>
            <a:ext cx="1753954" cy="3286926"/>
          </a:xfrm>
          <a:prstGeom prst="rect">
            <a:avLst/>
          </a:prstGeom>
          <a:solidFill>
            <a:srgbClr val="E811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8" name="Google Shape;238;p77"/>
          <p:cNvSpPr txBox="1">
            <a:spLocks noGrp="1"/>
          </p:cNvSpPr>
          <p:nvPr>
            <p:ph type="title"/>
          </p:nvPr>
        </p:nvSpPr>
        <p:spPr>
          <a:xfrm>
            <a:off x="2057400" y="1527048"/>
            <a:ext cx="4910328" cy="2935224"/>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dk2"/>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Divider_Surf">
  <p:cSld name="Divider_Surf">
    <p:spTree>
      <p:nvGrpSpPr>
        <p:cNvPr id="1" name="Shape 239"/>
        <p:cNvGrpSpPr/>
        <p:nvPr/>
      </p:nvGrpSpPr>
      <p:grpSpPr>
        <a:xfrm>
          <a:off x="0" y="0"/>
          <a:ext cx="0" cy="0"/>
          <a:chOff x="0" y="0"/>
          <a:chExt cx="0" cy="0"/>
        </a:xfrm>
      </p:grpSpPr>
      <p:sp>
        <p:nvSpPr>
          <p:cNvPr id="240" name="Google Shape;240;p78"/>
          <p:cNvSpPr/>
          <p:nvPr/>
        </p:nvSpPr>
        <p:spPr>
          <a:xfrm>
            <a:off x="7140899" y="1354039"/>
            <a:ext cx="5051100" cy="3286926"/>
          </a:xfrm>
          <a:prstGeom prst="rect">
            <a:avLst/>
          </a:prstGeom>
          <a:solidFill>
            <a:srgbClr val="06C4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1" name="Google Shape;241;p78"/>
          <p:cNvSpPr/>
          <p:nvPr/>
        </p:nvSpPr>
        <p:spPr>
          <a:xfrm>
            <a:off x="-2" y="1354039"/>
            <a:ext cx="1753954" cy="3286926"/>
          </a:xfrm>
          <a:prstGeom prst="rect">
            <a:avLst/>
          </a:prstGeom>
          <a:solidFill>
            <a:srgbClr val="06C4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2" name="Google Shape;242;p78"/>
          <p:cNvSpPr txBox="1">
            <a:spLocks noGrp="1"/>
          </p:cNvSpPr>
          <p:nvPr>
            <p:ph type="title"/>
          </p:nvPr>
        </p:nvSpPr>
        <p:spPr>
          <a:xfrm>
            <a:off x="2057400" y="1527048"/>
            <a:ext cx="4910328" cy="2935224"/>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dk2"/>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3"/>
        <p:cNvGrpSpPr/>
        <p:nvPr/>
      </p:nvGrpSpPr>
      <p:grpSpPr>
        <a:xfrm>
          <a:off x="0" y="0"/>
          <a:ext cx="0" cy="0"/>
          <a:chOff x="0" y="0"/>
          <a:chExt cx="0" cy="0"/>
        </a:xfrm>
      </p:grpSpPr>
      <p:sp>
        <p:nvSpPr>
          <p:cNvPr id="244" name="Google Shape;244;p79"/>
          <p:cNvSpPr txBox="1">
            <a:spLocks noGrp="1"/>
          </p:cNvSpPr>
          <p:nvPr>
            <p:ph type="title"/>
          </p:nvPr>
        </p:nvSpPr>
        <p:spPr>
          <a:xfrm>
            <a:off x="457200" y="1009268"/>
            <a:ext cx="6060141" cy="4476115"/>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dk2"/>
              </a:buClr>
              <a:buSzPts val="32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5" name="Google Shape;245;p79"/>
          <p:cNvSpPr txBox="1">
            <a:spLocks noGrp="1"/>
          </p:cNvSpPr>
          <p:nvPr>
            <p:ph type="body" idx="1"/>
          </p:nvPr>
        </p:nvSpPr>
        <p:spPr>
          <a:xfrm>
            <a:off x="457200" y="5485384"/>
            <a:ext cx="6060141" cy="34747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dk1"/>
              </a:buClr>
              <a:buSzPts val="1400"/>
              <a:buNone/>
              <a:defRPr sz="1400"/>
            </a:lvl1pPr>
            <a:lvl2pPr marL="914400" lvl="1" indent="-228600" algn="l">
              <a:lnSpc>
                <a:spcPct val="90000"/>
              </a:lnSpc>
              <a:spcBef>
                <a:spcPts val="1200"/>
              </a:spcBef>
              <a:spcAft>
                <a:spcPts val="0"/>
              </a:spcAft>
              <a:buClr>
                <a:schemeClr val="dk1"/>
              </a:buClr>
              <a:buSzPts val="1400"/>
              <a:buNone/>
              <a:defRPr sz="1400"/>
            </a:lvl2pPr>
            <a:lvl3pPr marL="1371600" lvl="2" indent="-228600" algn="l">
              <a:lnSpc>
                <a:spcPct val="90000"/>
              </a:lnSpc>
              <a:spcBef>
                <a:spcPts val="1200"/>
              </a:spcBef>
              <a:spcAft>
                <a:spcPts val="0"/>
              </a:spcAft>
              <a:buClr>
                <a:schemeClr val="dk1"/>
              </a:buClr>
              <a:buSzPts val="1400"/>
              <a:buNone/>
              <a:defRPr sz="1400"/>
            </a:lvl3pPr>
            <a:lvl4pPr marL="1828800" lvl="3" indent="-228600" algn="l">
              <a:lnSpc>
                <a:spcPct val="90000"/>
              </a:lnSpc>
              <a:spcBef>
                <a:spcPts val="1200"/>
              </a:spcBef>
              <a:spcAft>
                <a:spcPts val="0"/>
              </a:spcAft>
              <a:buClr>
                <a:schemeClr val="dk1"/>
              </a:buClr>
              <a:buSzPts val="1400"/>
              <a:buNone/>
              <a:defRPr sz="1400"/>
            </a:lvl4pPr>
            <a:lvl5pPr marL="2286000" lvl="4" indent="-228600" algn="l">
              <a:lnSpc>
                <a:spcPct val="90000"/>
              </a:lnSpc>
              <a:spcBef>
                <a:spcPts val="12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Quote_large">
  <p:cSld name="Quote_large">
    <p:spTree>
      <p:nvGrpSpPr>
        <p:cNvPr id="1" name="Shape 246"/>
        <p:cNvGrpSpPr/>
        <p:nvPr/>
      </p:nvGrpSpPr>
      <p:grpSpPr>
        <a:xfrm>
          <a:off x="0" y="0"/>
          <a:ext cx="0" cy="0"/>
          <a:chOff x="0" y="0"/>
          <a:chExt cx="0" cy="0"/>
        </a:xfrm>
      </p:grpSpPr>
      <p:sp>
        <p:nvSpPr>
          <p:cNvPr id="247" name="Google Shape;247;p80"/>
          <p:cNvSpPr txBox="1">
            <a:spLocks noGrp="1"/>
          </p:cNvSpPr>
          <p:nvPr>
            <p:ph type="title"/>
          </p:nvPr>
        </p:nvSpPr>
        <p:spPr>
          <a:xfrm>
            <a:off x="457199" y="1009268"/>
            <a:ext cx="8366761" cy="4476115"/>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dk2"/>
              </a:buClr>
              <a:buSzPts val="32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8" name="Google Shape;248;p80"/>
          <p:cNvSpPr txBox="1">
            <a:spLocks noGrp="1"/>
          </p:cNvSpPr>
          <p:nvPr>
            <p:ph type="body" idx="1"/>
          </p:nvPr>
        </p:nvSpPr>
        <p:spPr>
          <a:xfrm>
            <a:off x="457199" y="5485384"/>
            <a:ext cx="8366761" cy="34747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dk1"/>
              </a:buClr>
              <a:buSzPts val="1400"/>
              <a:buNone/>
              <a:defRPr sz="1400"/>
            </a:lvl1pPr>
            <a:lvl2pPr marL="914400" lvl="1" indent="-228600" algn="l">
              <a:lnSpc>
                <a:spcPct val="90000"/>
              </a:lnSpc>
              <a:spcBef>
                <a:spcPts val="1200"/>
              </a:spcBef>
              <a:spcAft>
                <a:spcPts val="0"/>
              </a:spcAft>
              <a:buClr>
                <a:schemeClr val="dk1"/>
              </a:buClr>
              <a:buSzPts val="1400"/>
              <a:buNone/>
              <a:defRPr sz="1400"/>
            </a:lvl2pPr>
            <a:lvl3pPr marL="1371600" lvl="2" indent="-228600" algn="l">
              <a:lnSpc>
                <a:spcPct val="90000"/>
              </a:lnSpc>
              <a:spcBef>
                <a:spcPts val="1200"/>
              </a:spcBef>
              <a:spcAft>
                <a:spcPts val="0"/>
              </a:spcAft>
              <a:buClr>
                <a:schemeClr val="dk1"/>
              </a:buClr>
              <a:buSzPts val="1400"/>
              <a:buNone/>
              <a:defRPr sz="1400"/>
            </a:lvl3pPr>
            <a:lvl4pPr marL="1828800" lvl="3" indent="-228600" algn="l">
              <a:lnSpc>
                <a:spcPct val="90000"/>
              </a:lnSpc>
              <a:spcBef>
                <a:spcPts val="1200"/>
              </a:spcBef>
              <a:spcAft>
                <a:spcPts val="0"/>
              </a:spcAft>
              <a:buClr>
                <a:schemeClr val="dk1"/>
              </a:buClr>
              <a:buSzPts val="1400"/>
              <a:buNone/>
              <a:defRPr sz="1400"/>
            </a:lvl4pPr>
            <a:lvl5pPr marL="2286000" lvl="4" indent="-228600" algn="l">
              <a:lnSpc>
                <a:spcPct val="90000"/>
              </a:lnSpc>
              <a:spcBef>
                <a:spcPts val="12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A_Quote_Sky">
  <p:cSld name="A_Quote_Sky">
    <p:spTree>
      <p:nvGrpSpPr>
        <p:cNvPr id="1" name="Shape 249"/>
        <p:cNvGrpSpPr/>
        <p:nvPr/>
      </p:nvGrpSpPr>
      <p:grpSpPr>
        <a:xfrm>
          <a:off x="0" y="0"/>
          <a:ext cx="0" cy="0"/>
          <a:chOff x="0" y="0"/>
          <a:chExt cx="0" cy="0"/>
        </a:xfrm>
      </p:grpSpPr>
      <p:sp>
        <p:nvSpPr>
          <p:cNvPr id="250" name="Google Shape;250;p81"/>
          <p:cNvSpPr txBox="1">
            <a:spLocks noGrp="1"/>
          </p:cNvSpPr>
          <p:nvPr>
            <p:ph type="title"/>
          </p:nvPr>
        </p:nvSpPr>
        <p:spPr>
          <a:xfrm>
            <a:off x="1014717" y="2117489"/>
            <a:ext cx="10159694" cy="2215991"/>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dk2"/>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1" name="Google Shape;251;p81"/>
          <p:cNvSpPr txBox="1">
            <a:spLocks noGrp="1"/>
          </p:cNvSpPr>
          <p:nvPr>
            <p:ph type="body" idx="1"/>
          </p:nvPr>
        </p:nvSpPr>
        <p:spPr>
          <a:xfrm>
            <a:off x="1014717" y="4422898"/>
            <a:ext cx="10158412" cy="43088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dk1"/>
              </a:buClr>
              <a:buSzPts val="1600"/>
              <a:buNone/>
              <a:defRPr sz="1600"/>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2" name="Google Shape;252;p81"/>
          <p:cNvSpPr/>
          <p:nvPr/>
        </p:nvSpPr>
        <p:spPr>
          <a:xfrm>
            <a:off x="-1" y="1343025"/>
            <a:ext cx="507359" cy="4171950"/>
          </a:xfrm>
          <a:prstGeom prst="rect">
            <a:avLst/>
          </a:prstGeom>
          <a:solidFill>
            <a:srgbClr val="009A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3" name="Google Shape;253;p81"/>
          <p:cNvSpPr/>
          <p:nvPr/>
        </p:nvSpPr>
        <p:spPr>
          <a:xfrm>
            <a:off x="11684641" y="1343025"/>
            <a:ext cx="507359" cy="4171950"/>
          </a:xfrm>
          <a:prstGeom prst="rect">
            <a:avLst/>
          </a:prstGeom>
          <a:solidFill>
            <a:srgbClr val="009A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ummitCode_Title Slide">
  <p:cSld name="SummitCode_Title Slide">
    <p:spTree>
      <p:nvGrpSpPr>
        <p:cNvPr id="1" name="Shape 41"/>
        <p:cNvGrpSpPr/>
        <p:nvPr/>
      </p:nvGrpSpPr>
      <p:grpSpPr>
        <a:xfrm>
          <a:off x="0" y="0"/>
          <a:ext cx="0" cy="0"/>
          <a:chOff x="0" y="0"/>
          <a:chExt cx="0" cy="0"/>
        </a:xfrm>
      </p:grpSpPr>
      <p:pic>
        <p:nvPicPr>
          <p:cNvPr id="42" name="Google Shape;42;p86"/>
          <p:cNvPicPr preferRelativeResize="0"/>
          <p:nvPr/>
        </p:nvPicPr>
        <p:blipFill rotWithShape="1">
          <a:blip r:embed="rId2">
            <a:alphaModFix/>
          </a:blip>
          <a:srcRect/>
          <a:stretch/>
        </p:blipFill>
        <p:spPr>
          <a:xfrm>
            <a:off x="9688259" y="5975537"/>
            <a:ext cx="2053216" cy="468817"/>
          </a:xfrm>
          <a:prstGeom prst="rect">
            <a:avLst/>
          </a:prstGeom>
          <a:noFill/>
          <a:ln>
            <a:noFill/>
          </a:ln>
        </p:spPr>
      </p:pic>
      <p:sp>
        <p:nvSpPr>
          <p:cNvPr id="43" name="Google Shape;43;p86"/>
          <p:cNvSpPr txBox="1">
            <a:spLocks noGrp="1"/>
          </p:cNvSpPr>
          <p:nvPr>
            <p:ph type="subTitle" idx="1"/>
          </p:nvPr>
        </p:nvSpPr>
        <p:spPr>
          <a:xfrm>
            <a:off x="987463" y="4187546"/>
            <a:ext cx="7228206" cy="276999"/>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Times"/>
              <a:buNone/>
              <a:defRPr sz="1800">
                <a:solidFill>
                  <a:srgbClr val="FFFFFF"/>
                </a:solidFill>
                <a:latin typeface="Arial"/>
                <a:ea typeface="Arial"/>
                <a:cs typeface="Arial"/>
                <a:sym typeface="Arial"/>
              </a:defRPr>
            </a:lvl1pPr>
            <a:lvl2pPr lvl="1" algn="l">
              <a:lnSpc>
                <a:spcPct val="90000"/>
              </a:lnSpc>
              <a:spcBef>
                <a:spcPts val="1200"/>
              </a:spcBef>
              <a:spcAft>
                <a:spcPts val="0"/>
              </a:spcAft>
              <a:buClr>
                <a:schemeClr val="lt1"/>
              </a:buClr>
              <a:buSzPts val="1620"/>
              <a:buChar char="–"/>
              <a:defRPr/>
            </a:lvl2pPr>
            <a:lvl3pPr lvl="2" algn="l">
              <a:lnSpc>
                <a:spcPct val="90000"/>
              </a:lnSpc>
              <a:spcBef>
                <a:spcPts val="1200"/>
              </a:spcBef>
              <a:spcAft>
                <a:spcPts val="0"/>
              </a:spcAft>
              <a:buClr>
                <a:schemeClr val="lt1"/>
              </a:buClr>
              <a:buSzPts val="1800"/>
              <a:buChar char="•"/>
              <a:defRPr/>
            </a:lvl3pPr>
            <a:lvl4pPr lvl="3" algn="l">
              <a:lnSpc>
                <a:spcPct val="90000"/>
              </a:lnSpc>
              <a:spcBef>
                <a:spcPts val="1200"/>
              </a:spcBef>
              <a:spcAft>
                <a:spcPts val="0"/>
              </a:spcAft>
              <a:buClr>
                <a:schemeClr val="lt1"/>
              </a:buClr>
              <a:buSzPts val="1620"/>
              <a:buChar char="–"/>
              <a:defRPr/>
            </a:lvl4pPr>
            <a:lvl5pPr lvl="4" algn="l">
              <a:lnSpc>
                <a:spcPct val="90000"/>
              </a:lnSpc>
              <a:spcBef>
                <a:spcPts val="120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a:endParaRPr/>
          </a:p>
        </p:txBody>
      </p:sp>
      <p:sp>
        <p:nvSpPr>
          <p:cNvPr id="44" name="Google Shape;44;p86"/>
          <p:cNvSpPr txBox="1">
            <a:spLocks noGrp="1"/>
          </p:cNvSpPr>
          <p:nvPr>
            <p:ph type="ctrTitle"/>
          </p:nvPr>
        </p:nvSpPr>
        <p:spPr>
          <a:xfrm>
            <a:off x="987463" y="2070748"/>
            <a:ext cx="7228205" cy="1994392"/>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rgbClr val="FFFFFF"/>
              </a:buClr>
              <a:buSzPts val="3600"/>
              <a:buFont typeface="Arial Black"/>
              <a:buNone/>
              <a:defRPr sz="3600" b="0">
                <a:solidFill>
                  <a:srgbClr val="FFFFFF"/>
                </a:solidFill>
                <a:latin typeface="Arial Black"/>
                <a:ea typeface="Arial Black"/>
                <a:cs typeface="Arial Black"/>
                <a:sym typeface="Arial Black"/>
              </a:defRPr>
            </a:lvl1pPr>
            <a:lvl2pPr lvl="1">
              <a:spcBef>
                <a:spcPts val="3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86"/>
          <p:cNvSpPr txBox="1">
            <a:spLocks noGrp="1"/>
          </p:cNvSpPr>
          <p:nvPr>
            <p:ph type="body" idx="2"/>
          </p:nvPr>
        </p:nvSpPr>
        <p:spPr>
          <a:xfrm>
            <a:off x="460256" y="348321"/>
            <a:ext cx="9172870" cy="27699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rgbClr val="FFFFFF"/>
              </a:buClr>
              <a:buSzPts val="2000"/>
              <a:buFont typeface="Arial"/>
              <a:buNone/>
              <a:defRPr sz="2000" b="1">
                <a:solidFill>
                  <a:srgbClr val="FFFFFF"/>
                </a:solidFill>
                <a:latin typeface="Arial"/>
                <a:ea typeface="Arial"/>
                <a:cs typeface="Arial"/>
                <a:sym typeface="Arial"/>
              </a:defRPr>
            </a:lvl1pPr>
            <a:lvl2pPr marL="914400" lvl="1" indent="-228600" algn="l">
              <a:lnSpc>
                <a:spcPct val="90000"/>
              </a:lnSpc>
              <a:spcBef>
                <a:spcPts val="600"/>
              </a:spcBef>
              <a:spcAft>
                <a:spcPts val="0"/>
              </a:spcAft>
              <a:buClr>
                <a:schemeClr val="lt1"/>
              </a:buClr>
              <a:buSzPts val="1080"/>
              <a:buFont typeface="Arial"/>
              <a:buNone/>
              <a:defRPr sz="1200" b="1">
                <a:solidFill>
                  <a:schemeClr val="lt1"/>
                </a:solidFill>
                <a:latin typeface="Arial"/>
                <a:ea typeface="Arial"/>
                <a:cs typeface="Arial"/>
                <a:sym typeface="Arial"/>
              </a:defRPr>
            </a:lvl2pPr>
            <a:lvl3pPr marL="1371600" lvl="2" indent="-228600" algn="l">
              <a:lnSpc>
                <a:spcPct val="90000"/>
              </a:lnSpc>
              <a:spcBef>
                <a:spcPts val="1200"/>
              </a:spcBef>
              <a:spcAft>
                <a:spcPts val="0"/>
              </a:spcAft>
              <a:buClr>
                <a:schemeClr val="lt1"/>
              </a:buClr>
              <a:buSzPts val="2400"/>
              <a:buFont typeface="Arial"/>
              <a:buNone/>
              <a:defRPr/>
            </a:lvl3pPr>
            <a:lvl4pPr marL="1828800" lvl="3" indent="-228600" algn="l">
              <a:lnSpc>
                <a:spcPct val="90000"/>
              </a:lnSpc>
              <a:spcBef>
                <a:spcPts val="1200"/>
              </a:spcBef>
              <a:spcAft>
                <a:spcPts val="0"/>
              </a:spcAft>
              <a:buClr>
                <a:schemeClr val="lt1"/>
              </a:buClr>
              <a:buSzPts val="2160"/>
              <a:buFont typeface="Arial"/>
              <a:buNone/>
              <a:defRPr/>
            </a:lvl4pPr>
            <a:lvl5pPr marL="2286000" lvl="4" indent="-228600" algn="l">
              <a:lnSpc>
                <a:spcPct val="90000"/>
              </a:lnSpc>
              <a:spcBef>
                <a:spcPts val="1200"/>
              </a:spcBef>
              <a:spcAft>
                <a:spcPts val="0"/>
              </a:spcAft>
              <a:buClr>
                <a:schemeClr val="lt1"/>
              </a:buClr>
              <a:buSzPts val="2400"/>
              <a:buFont typeface="Arial"/>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6" name="Google Shape;46;p86"/>
          <p:cNvSpPr txBox="1">
            <a:spLocks noGrp="1"/>
          </p:cNvSpPr>
          <p:nvPr>
            <p:ph type="body" idx="3"/>
          </p:nvPr>
        </p:nvSpPr>
        <p:spPr>
          <a:xfrm>
            <a:off x="460255" y="686571"/>
            <a:ext cx="9172871" cy="16619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rgbClr val="BDBDBD"/>
              </a:buClr>
              <a:buSzPts val="1200"/>
              <a:buFont typeface="Arial Black"/>
              <a:buNone/>
              <a:defRPr sz="1200" b="1">
                <a:solidFill>
                  <a:srgbClr val="BDBDBD"/>
                </a:solidFill>
                <a:latin typeface="Arial Black"/>
                <a:ea typeface="Arial Black"/>
                <a:cs typeface="Arial Black"/>
                <a:sym typeface="Arial Black"/>
              </a:defRPr>
            </a:lvl1pPr>
            <a:lvl2pPr marL="914400" lvl="1" indent="-228600" algn="l">
              <a:lnSpc>
                <a:spcPct val="90000"/>
              </a:lnSpc>
              <a:spcBef>
                <a:spcPts val="600"/>
              </a:spcBef>
              <a:spcAft>
                <a:spcPts val="0"/>
              </a:spcAft>
              <a:buClr>
                <a:srgbClr val="B2B2B2"/>
              </a:buClr>
              <a:buSzPts val="1080"/>
              <a:buFont typeface="Arial"/>
              <a:buNone/>
              <a:defRPr sz="1200" b="1">
                <a:solidFill>
                  <a:srgbClr val="B2B2B2"/>
                </a:solidFill>
                <a:latin typeface="Arial"/>
                <a:ea typeface="Arial"/>
                <a:cs typeface="Arial"/>
                <a:sym typeface="Arial"/>
              </a:defRPr>
            </a:lvl2pPr>
            <a:lvl3pPr marL="1371600" lvl="2" indent="-228600" algn="l">
              <a:lnSpc>
                <a:spcPct val="90000"/>
              </a:lnSpc>
              <a:spcBef>
                <a:spcPts val="1200"/>
              </a:spcBef>
              <a:spcAft>
                <a:spcPts val="0"/>
              </a:spcAft>
              <a:buClr>
                <a:schemeClr val="lt1"/>
              </a:buClr>
              <a:buSzPts val="2400"/>
              <a:buFont typeface="Arial"/>
              <a:buNone/>
              <a:defRPr/>
            </a:lvl3pPr>
            <a:lvl4pPr marL="1828800" lvl="3" indent="-228600" algn="l">
              <a:lnSpc>
                <a:spcPct val="90000"/>
              </a:lnSpc>
              <a:spcBef>
                <a:spcPts val="1200"/>
              </a:spcBef>
              <a:spcAft>
                <a:spcPts val="0"/>
              </a:spcAft>
              <a:buClr>
                <a:schemeClr val="lt1"/>
              </a:buClr>
              <a:buSzPts val="2160"/>
              <a:buFont typeface="Arial"/>
              <a:buNone/>
              <a:defRPr/>
            </a:lvl4pPr>
            <a:lvl5pPr marL="2286000" lvl="4" indent="-228600" algn="l">
              <a:lnSpc>
                <a:spcPct val="90000"/>
              </a:lnSpc>
              <a:spcBef>
                <a:spcPts val="1200"/>
              </a:spcBef>
              <a:spcAft>
                <a:spcPts val="0"/>
              </a:spcAft>
              <a:buClr>
                <a:schemeClr val="lt1"/>
              </a:buClr>
              <a:buSzPts val="2400"/>
              <a:buFont typeface="Arial"/>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7" name="Google Shape;47;p86"/>
          <p:cNvSpPr/>
          <p:nvPr/>
        </p:nvSpPr>
        <p:spPr>
          <a:xfrm>
            <a:off x="8535556" y="1620027"/>
            <a:ext cx="160433" cy="329184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rgbClr val="000000"/>
              </a:solidFill>
              <a:latin typeface="Arial"/>
              <a:ea typeface="Arial"/>
              <a:cs typeface="Arial"/>
              <a:sym typeface="Arial"/>
            </a:endParaRPr>
          </a:p>
        </p:txBody>
      </p:sp>
      <p:sp>
        <p:nvSpPr>
          <p:cNvPr id="48" name="Google Shape;48;p86"/>
          <p:cNvSpPr/>
          <p:nvPr/>
        </p:nvSpPr>
        <p:spPr>
          <a:xfrm>
            <a:off x="460256" y="1620027"/>
            <a:ext cx="160433" cy="329184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rgbClr val="000000"/>
              </a:solidFill>
              <a:latin typeface="Arial"/>
              <a:ea typeface="Arial"/>
              <a:cs typeface="Arial"/>
              <a:sym typeface="Arial"/>
            </a:endParaRPr>
          </a:p>
        </p:txBody>
      </p:sp>
      <p:sp>
        <p:nvSpPr>
          <p:cNvPr id="49" name="Google Shape;49;p86"/>
          <p:cNvSpPr txBox="1"/>
          <p:nvPr/>
        </p:nvSpPr>
        <p:spPr>
          <a:xfrm>
            <a:off x="460256" y="5820382"/>
            <a:ext cx="7755412" cy="646331"/>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None/>
            </a:pPr>
            <a:r>
              <a:rPr lang="en-GB" sz="700">
                <a:solidFill>
                  <a:srgbClr val="BDBDBD"/>
                </a:solidFill>
                <a:latin typeface="Arial"/>
                <a:ea typeface="Arial"/>
                <a:cs typeface="Arial"/>
                <a:sym typeface="Arial"/>
              </a:rPr>
              <a:t>© 2021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GB" sz="700" u="sng">
                <a:solidFill>
                  <a:srgbClr val="BDBDBD"/>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Gartner’s Usage Policy</a:t>
            </a:r>
            <a:r>
              <a:rPr lang="en-GB" sz="700">
                <a:solidFill>
                  <a:srgbClr val="BDBDBD"/>
                </a:solidFill>
                <a:latin typeface="Arial"/>
                <a:ea typeface="Arial"/>
                <a:cs typeface="Arial"/>
                <a:sym typeface="Arial"/>
              </a:rPr>
              <a:t>. Gartner prides itself on its reputation for independence and objectivity. Its research is produced independently by its research organization without input or influence from any third party. For further information, see "</a:t>
            </a:r>
            <a:r>
              <a:rPr lang="en-GB" sz="700" u="sng">
                <a:solidFill>
                  <a:srgbClr val="BDBDBD"/>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Guiding Principles on Independence and Objectivity</a:t>
            </a:r>
            <a:r>
              <a:rPr lang="en-GB" sz="700">
                <a:solidFill>
                  <a:srgbClr val="BDBDBD"/>
                </a:solidFill>
                <a:latin typeface="Arial"/>
                <a:ea typeface="Arial"/>
                <a:cs typeface="Arial"/>
                <a:sym typeface="Arial"/>
              </a:rPr>
              <a:t>."</a:t>
            </a: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A_Quote_Lemon">
  <p:cSld name="A_Quote_Lemon">
    <p:spTree>
      <p:nvGrpSpPr>
        <p:cNvPr id="1" name="Shape 254"/>
        <p:cNvGrpSpPr/>
        <p:nvPr/>
      </p:nvGrpSpPr>
      <p:grpSpPr>
        <a:xfrm>
          <a:off x="0" y="0"/>
          <a:ext cx="0" cy="0"/>
          <a:chOff x="0" y="0"/>
          <a:chExt cx="0" cy="0"/>
        </a:xfrm>
      </p:grpSpPr>
      <p:sp>
        <p:nvSpPr>
          <p:cNvPr id="255" name="Google Shape;255;p82"/>
          <p:cNvSpPr txBox="1">
            <a:spLocks noGrp="1"/>
          </p:cNvSpPr>
          <p:nvPr>
            <p:ph type="title"/>
          </p:nvPr>
        </p:nvSpPr>
        <p:spPr>
          <a:xfrm>
            <a:off x="1014717" y="2117489"/>
            <a:ext cx="10159694" cy="2215991"/>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dk2"/>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82"/>
          <p:cNvSpPr txBox="1">
            <a:spLocks noGrp="1"/>
          </p:cNvSpPr>
          <p:nvPr>
            <p:ph type="body" idx="1"/>
          </p:nvPr>
        </p:nvSpPr>
        <p:spPr>
          <a:xfrm>
            <a:off x="1014717" y="4422898"/>
            <a:ext cx="10158412" cy="43088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dk1"/>
              </a:buClr>
              <a:buSzPts val="1600"/>
              <a:buNone/>
              <a:defRPr sz="1600"/>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7" name="Google Shape;257;p82"/>
          <p:cNvSpPr/>
          <p:nvPr/>
        </p:nvSpPr>
        <p:spPr>
          <a:xfrm>
            <a:off x="-1" y="1343025"/>
            <a:ext cx="507359" cy="4171950"/>
          </a:xfrm>
          <a:prstGeom prst="rect">
            <a:avLst/>
          </a:prstGeom>
          <a:solidFill>
            <a:srgbClr val="FEC10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8" name="Google Shape;258;p82"/>
          <p:cNvSpPr/>
          <p:nvPr/>
        </p:nvSpPr>
        <p:spPr>
          <a:xfrm>
            <a:off x="11684641" y="1343025"/>
            <a:ext cx="507359" cy="4171950"/>
          </a:xfrm>
          <a:prstGeom prst="rect">
            <a:avLst/>
          </a:prstGeom>
          <a:solidFill>
            <a:srgbClr val="FEC10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A_Quote_Tangerine">
  <p:cSld name="A_Quote_Tangerine">
    <p:spTree>
      <p:nvGrpSpPr>
        <p:cNvPr id="1" name="Shape 259"/>
        <p:cNvGrpSpPr/>
        <p:nvPr/>
      </p:nvGrpSpPr>
      <p:grpSpPr>
        <a:xfrm>
          <a:off x="0" y="0"/>
          <a:ext cx="0" cy="0"/>
          <a:chOff x="0" y="0"/>
          <a:chExt cx="0" cy="0"/>
        </a:xfrm>
      </p:grpSpPr>
      <p:sp>
        <p:nvSpPr>
          <p:cNvPr id="260" name="Google Shape;260;p83"/>
          <p:cNvSpPr txBox="1">
            <a:spLocks noGrp="1"/>
          </p:cNvSpPr>
          <p:nvPr>
            <p:ph type="title"/>
          </p:nvPr>
        </p:nvSpPr>
        <p:spPr>
          <a:xfrm>
            <a:off x="1014717" y="2117489"/>
            <a:ext cx="10159694" cy="2215991"/>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dk2"/>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83"/>
          <p:cNvSpPr txBox="1">
            <a:spLocks noGrp="1"/>
          </p:cNvSpPr>
          <p:nvPr>
            <p:ph type="body" idx="1"/>
          </p:nvPr>
        </p:nvSpPr>
        <p:spPr>
          <a:xfrm>
            <a:off x="1014717" y="4422898"/>
            <a:ext cx="10158412" cy="43088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dk1"/>
              </a:buClr>
              <a:buSzPts val="1600"/>
              <a:buNone/>
              <a:defRPr sz="1600"/>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2" name="Google Shape;262;p83"/>
          <p:cNvSpPr/>
          <p:nvPr/>
        </p:nvSpPr>
        <p:spPr>
          <a:xfrm>
            <a:off x="-1" y="1343025"/>
            <a:ext cx="507359" cy="4171950"/>
          </a:xfrm>
          <a:prstGeom prst="rect">
            <a:avLst/>
          </a:prstGeom>
          <a:solidFill>
            <a:srgbClr val="FF540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3" name="Google Shape;263;p83"/>
          <p:cNvSpPr/>
          <p:nvPr/>
        </p:nvSpPr>
        <p:spPr>
          <a:xfrm>
            <a:off x="11684641" y="1343025"/>
            <a:ext cx="507359" cy="4171950"/>
          </a:xfrm>
          <a:prstGeom prst="rect">
            <a:avLst/>
          </a:prstGeom>
          <a:solidFill>
            <a:srgbClr val="FF540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A_Quote_Rose">
  <p:cSld name="A_Quote_Rose">
    <p:spTree>
      <p:nvGrpSpPr>
        <p:cNvPr id="1" name="Shape 264"/>
        <p:cNvGrpSpPr/>
        <p:nvPr/>
      </p:nvGrpSpPr>
      <p:grpSpPr>
        <a:xfrm>
          <a:off x="0" y="0"/>
          <a:ext cx="0" cy="0"/>
          <a:chOff x="0" y="0"/>
          <a:chExt cx="0" cy="0"/>
        </a:xfrm>
      </p:grpSpPr>
      <p:sp>
        <p:nvSpPr>
          <p:cNvPr id="265" name="Google Shape;265;p84"/>
          <p:cNvSpPr txBox="1">
            <a:spLocks noGrp="1"/>
          </p:cNvSpPr>
          <p:nvPr>
            <p:ph type="title"/>
          </p:nvPr>
        </p:nvSpPr>
        <p:spPr>
          <a:xfrm>
            <a:off x="1014717" y="2117489"/>
            <a:ext cx="10159694" cy="2215991"/>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dk2"/>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6" name="Google Shape;266;p84"/>
          <p:cNvSpPr txBox="1">
            <a:spLocks noGrp="1"/>
          </p:cNvSpPr>
          <p:nvPr>
            <p:ph type="body" idx="1"/>
          </p:nvPr>
        </p:nvSpPr>
        <p:spPr>
          <a:xfrm>
            <a:off x="1014717" y="4422898"/>
            <a:ext cx="10158412" cy="43088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dk1"/>
              </a:buClr>
              <a:buSzPts val="1600"/>
              <a:buNone/>
              <a:defRPr sz="1600"/>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7" name="Google Shape;267;p84"/>
          <p:cNvSpPr/>
          <p:nvPr/>
        </p:nvSpPr>
        <p:spPr>
          <a:xfrm>
            <a:off x="-1" y="1343025"/>
            <a:ext cx="507359" cy="4171950"/>
          </a:xfrm>
          <a:prstGeom prst="rect">
            <a:avLst/>
          </a:prstGeom>
          <a:solidFill>
            <a:srgbClr val="E811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8" name="Google Shape;268;p84"/>
          <p:cNvSpPr/>
          <p:nvPr/>
        </p:nvSpPr>
        <p:spPr>
          <a:xfrm>
            <a:off x="11684641" y="1343025"/>
            <a:ext cx="507359" cy="4171950"/>
          </a:xfrm>
          <a:prstGeom prst="rect">
            <a:avLst/>
          </a:prstGeom>
          <a:solidFill>
            <a:srgbClr val="E811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A_Quote_Surf">
  <p:cSld name="A_Quote_Surf">
    <p:spTree>
      <p:nvGrpSpPr>
        <p:cNvPr id="1" name="Shape 269"/>
        <p:cNvGrpSpPr/>
        <p:nvPr/>
      </p:nvGrpSpPr>
      <p:grpSpPr>
        <a:xfrm>
          <a:off x="0" y="0"/>
          <a:ext cx="0" cy="0"/>
          <a:chOff x="0" y="0"/>
          <a:chExt cx="0" cy="0"/>
        </a:xfrm>
      </p:grpSpPr>
      <p:sp>
        <p:nvSpPr>
          <p:cNvPr id="270" name="Google Shape;270;p85"/>
          <p:cNvSpPr txBox="1">
            <a:spLocks noGrp="1"/>
          </p:cNvSpPr>
          <p:nvPr>
            <p:ph type="title"/>
          </p:nvPr>
        </p:nvSpPr>
        <p:spPr>
          <a:xfrm>
            <a:off x="1014717" y="2117489"/>
            <a:ext cx="10159694" cy="2215991"/>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dk2"/>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1" name="Google Shape;271;p85"/>
          <p:cNvSpPr txBox="1">
            <a:spLocks noGrp="1"/>
          </p:cNvSpPr>
          <p:nvPr>
            <p:ph type="body" idx="1"/>
          </p:nvPr>
        </p:nvSpPr>
        <p:spPr>
          <a:xfrm>
            <a:off x="1014717" y="4422898"/>
            <a:ext cx="10158412" cy="43088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dk1"/>
              </a:buClr>
              <a:buSzPts val="1600"/>
              <a:buNone/>
              <a:defRPr sz="1600"/>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2" name="Google Shape;272;p85"/>
          <p:cNvSpPr/>
          <p:nvPr/>
        </p:nvSpPr>
        <p:spPr>
          <a:xfrm>
            <a:off x="-1" y="1343025"/>
            <a:ext cx="507359" cy="4171950"/>
          </a:xfrm>
          <a:prstGeom prst="rect">
            <a:avLst/>
          </a:prstGeom>
          <a:solidFill>
            <a:srgbClr val="06C4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3" name="Google Shape;273;p85"/>
          <p:cNvSpPr/>
          <p:nvPr/>
        </p:nvSpPr>
        <p:spPr>
          <a:xfrm>
            <a:off x="11684641" y="1343025"/>
            <a:ext cx="507359" cy="4171950"/>
          </a:xfrm>
          <a:prstGeom prst="rect">
            <a:avLst/>
          </a:prstGeom>
          <a:solidFill>
            <a:srgbClr val="06C4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0"/>
        <p:cNvGrpSpPr/>
        <p:nvPr/>
      </p:nvGrpSpPr>
      <p:grpSpPr>
        <a:xfrm>
          <a:off x="0" y="0"/>
          <a:ext cx="0" cy="0"/>
          <a:chOff x="0" y="0"/>
          <a:chExt cx="0" cy="0"/>
        </a:xfrm>
      </p:grpSpPr>
      <p:sp>
        <p:nvSpPr>
          <p:cNvPr id="51" name="Google Shape;51;p87"/>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87"/>
          <p:cNvSpPr txBox="1">
            <a:spLocks noGrp="1"/>
          </p:cNvSpPr>
          <p:nvPr>
            <p:ph type="body" idx="1"/>
          </p:nvPr>
        </p:nvSpPr>
        <p:spPr>
          <a:xfrm>
            <a:off x="457200" y="1527175"/>
            <a:ext cx="11276013" cy="4460873"/>
          </a:xfrm>
          <a:prstGeom prst="rect">
            <a:avLst/>
          </a:prstGeom>
          <a:noFill/>
          <a:ln>
            <a:noFill/>
          </a:ln>
        </p:spPr>
        <p:txBody>
          <a:bodyPr spcFirstLastPara="1" wrap="square" lIns="0" tIns="0" rIns="0" bIns="0" anchor="t" anchorCtr="0">
            <a:noAutofit/>
          </a:bodyPr>
          <a:lstStyle>
            <a:lvl1pPr marL="457200" lvl="0" indent="-406400" algn="l">
              <a:lnSpc>
                <a:spcPct val="90000"/>
              </a:lnSpc>
              <a:spcBef>
                <a:spcPts val="1200"/>
              </a:spcBef>
              <a:spcAft>
                <a:spcPts val="0"/>
              </a:spcAft>
              <a:buClr>
                <a:schemeClr val="lt1"/>
              </a:buClr>
              <a:buSzPts val="2800"/>
              <a:buChar char="•"/>
              <a:defRPr/>
            </a:lvl1pPr>
            <a:lvl2pPr marL="914400" lvl="1" indent="-365760" algn="l">
              <a:lnSpc>
                <a:spcPct val="90000"/>
              </a:lnSpc>
              <a:spcBef>
                <a:spcPts val="1200"/>
              </a:spcBef>
              <a:spcAft>
                <a:spcPts val="0"/>
              </a:spcAft>
              <a:buClr>
                <a:schemeClr val="lt1"/>
              </a:buClr>
              <a:buSzPts val="2160"/>
              <a:buChar char="–"/>
              <a:defRPr/>
            </a:lvl2pPr>
            <a:lvl3pPr marL="1371600" lvl="2" indent="-381000" algn="l">
              <a:lnSpc>
                <a:spcPct val="90000"/>
              </a:lnSpc>
              <a:spcBef>
                <a:spcPts val="1200"/>
              </a:spcBef>
              <a:spcAft>
                <a:spcPts val="0"/>
              </a:spcAft>
              <a:buClr>
                <a:schemeClr val="lt1"/>
              </a:buClr>
              <a:buSzPts val="2400"/>
              <a:buChar char="•"/>
              <a:defRPr/>
            </a:lvl3pPr>
            <a:lvl4pPr marL="1828800" lvl="3" indent="-365760" algn="l">
              <a:lnSpc>
                <a:spcPct val="90000"/>
              </a:lnSpc>
              <a:spcBef>
                <a:spcPts val="1200"/>
              </a:spcBef>
              <a:spcAft>
                <a:spcPts val="0"/>
              </a:spcAft>
              <a:buClr>
                <a:schemeClr val="lt1"/>
              </a:buClr>
              <a:buSzPts val="2160"/>
              <a:buChar char="–"/>
              <a:defRPr/>
            </a:lvl4pPr>
            <a:lvl5pPr marL="2286000" lvl="4" indent="-381000" algn="l">
              <a:lnSpc>
                <a:spcPct val="90000"/>
              </a:lnSpc>
              <a:spcBef>
                <a:spcPts val="1200"/>
              </a:spcBef>
              <a:spcAft>
                <a:spcPts val="0"/>
              </a:spcAft>
              <a:buClr>
                <a:schemeClr val="lt1"/>
              </a:buClr>
              <a:buSzPts val="24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Key Issues">
  <p:cSld name="Key Issues">
    <p:spTree>
      <p:nvGrpSpPr>
        <p:cNvPr id="1" name="Shape 53"/>
        <p:cNvGrpSpPr/>
        <p:nvPr/>
      </p:nvGrpSpPr>
      <p:grpSpPr>
        <a:xfrm>
          <a:off x="0" y="0"/>
          <a:ext cx="0" cy="0"/>
          <a:chOff x="0" y="0"/>
          <a:chExt cx="0" cy="0"/>
        </a:xfrm>
      </p:grpSpPr>
      <p:sp>
        <p:nvSpPr>
          <p:cNvPr id="54" name="Google Shape;54;p88"/>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8"/>
          <p:cNvSpPr txBox="1">
            <a:spLocks noGrp="1"/>
          </p:cNvSpPr>
          <p:nvPr>
            <p:ph type="body" idx="1"/>
          </p:nvPr>
        </p:nvSpPr>
        <p:spPr>
          <a:xfrm>
            <a:off x="457200" y="1527175"/>
            <a:ext cx="11276013" cy="4460873"/>
          </a:xfrm>
          <a:prstGeom prst="rect">
            <a:avLst/>
          </a:prstGeom>
          <a:noFill/>
          <a:ln>
            <a:noFill/>
          </a:ln>
        </p:spPr>
        <p:txBody>
          <a:bodyPr spcFirstLastPara="1" wrap="square" lIns="0" tIns="0" rIns="0" bIns="0" anchor="t" anchorCtr="0">
            <a:noAutofit/>
          </a:bodyPr>
          <a:lstStyle>
            <a:lvl1pPr marL="457200" lvl="0" indent="-406400" algn="l">
              <a:lnSpc>
                <a:spcPct val="90000"/>
              </a:lnSpc>
              <a:spcBef>
                <a:spcPts val="1200"/>
              </a:spcBef>
              <a:spcAft>
                <a:spcPts val="0"/>
              </a:spcAft>
              <a:buClr>
                <a:schemeClr val="lt1"/>
              </a:buClr>
              <a:buSzPts val="2800"/>
              <a:buChar char="•"/>
              <a:defRPr/>
            </a:lvl1pPr>
            <a:lvl2pPr marL="914400" lvl="1" indent="-365760" algn="l">
              <a:lnSpc>
                <a:spcPct val="90000"/>
              </a:lnSpc>
              <a:spcBef>
                <a:spcPts val="1200"/>
              </a:spcBef>
              <a:spcAft>
                <a:spcPts val="0"/>
              </a:spcAft>
              <a:buClr>
                <a:schemeClr val="lt1"/>
              </a:buClr>
              <a:buSzPts val="2160"/>
              <a:buChar char="–"/>
              <a:defRPr/>
            </a:lvl2pPr>
            <a:lvl3pPr marL="1371600" lvl="2" indent="-381000" algn="l">
              <a:lnSpc>
                <a:spcPct val="90000"/>
              </a:lnSpc>
              <a:spcBef>
                <a:spcPts val="1200"/>
              </a:spcBef>
              <a:spcAft>
                <a:spcPts val="0"/>
              </a:spcAft>
              <a:buClr>
                <a:schemeClr val="lt1"/>
              </a:buClr>
              <a:buSzPts val="2400"/>
              <a:buChar char="•"/>
              <a:defRPr/>
            </a:lvl3pPr>
            <a:lvl4pPr marL="1828800" lvl="3" indent="-365760" algn="l">
              <a:lnSpc>
                <a:spcPct val="90000"/>
              </a:lnSpc>
              <a:spcBef>
                <a:spcPts val="1200"/>
              </a:spcBef>
              <a:spcAft>
                <a:spcPts val="0"/>
              </a:spcAft>
              <a:buClr>
                <a:schemeClr val="lt1"/>
              </a:buClr>
              <a:buSzPts val="2160"/>
              <a:buChar char="–"/>
              <a:defRPr/>
            </a:lvl4pPr>
            <a:lvl5pPr marL="2286000" lvl="4" indent="-381000" algn="l">
              <a:lnSpc>
                <a:spcPct val="90000"/>
              </a:lnSpc>
              <a:spcBef>
                <a:spcPts val="1200"/>
              </a:spcBef>
              <a:spcAft>
                <a:spcPts val="0"/>
              </a:spcAft>
              <a:buClr>
                <a:schemeClr val="lt1"/>
              </a:buClr>
              <a:buSzPts val="24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Key Issues - Grey">
  <p:cSld name="Key Issues - Grey">
    <p:spTree>
      <p:nvGrpSpPr>
        <p:cNvPr id="1" name="Shape 56"/>
        <p:cNvGrpSpPr/>
        <p:nvPr/>
      </p:nvGrpSpPr>
      <p:grpSpPr>
        <a:xfrm>
          <a:off x="0" y="0"/>
          <a:ext cx="0" cy="0"/>
          <a:chOff x="0" y="0"/>
          <a:chExt cx="0" cy="0"/>
        </a:xfrm>
      </p:grpSpPr>
      <p:sp>
        <p:nvSpPr>
          <p:cNvPr id="57" name="Google Shape;57;p89"/>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89"/>
          <p:cNvSpPr txBox="1">
            <a:spLocks noGrp="1"/>
          </p:cNvSpPr>
          <p:nvPr>
            <p:ph type="body" idx="1"/>
          </p:nvPr>
        </p:nvSpPr>
        <p:spPr>
          <a:xfrm>
            <a:off x="457200" y="1527175"/>
            <a:ext cx="11276013" cy="4460873"/>
          </a:xfrm>
          <a:prstGeom prst="rect">
            <a:avLst/>
          </a:prstGeom>
          <a:noFill/>
          <a:ln>
            <a:noFill/>
          </a:ln>
        </p:spPr>
        <p:txBody>
          <a:bodyPr spcFirstLastPara="1" wrap="square" lIns="0" tIns="0" rIns="0" bIns="0" anchor="t" anchorCtr="0">
            <a:noAutofit/>
          </a:bodyPr>
          <a:lstStyle>
            <a:lvl1pPr marL="457200" lvl="0" indent="-406400" algn="l">
              <a:lnSpc>
                <a:spcPct val="90000"/>
              </a:lnSpc>
              <a:spcBef>
                <a:spcPts val="1200"/>
              </a:spcBef>
              <a:spcAft>
                <a:spcPts val="0"/>
              </a:spcAft>
              <a:buClr>
                <a:srgbClr val="BDBDBD"/>
              </a:buClr>
              <a:buSzPts val="2800"/>
              <a:buChar char="•"/>
              <a:defRPr>
                <a:solidFill>
                  <a:srgbClr val="BDBDBD"/>
                </a:solidFill>
              </a:defRPr>
            </a:lvl1pPr>
            <a:lvl2pPr marL="914400" lvl="1" indent="-365760" algn="l">
              <a:lnSpc>
                <a:spcPct val="90000"/>
              </a:lnSpc>
              <a:spcBef>
                <a:spcPts val="1200"/>
              </a:spcBef>
              <a:spcAft>
                <a:spcPts val="0"/>
              </a:spcAft>
              <a:buClr>
                <a:srgbClr val="BDBDBD"/>
              </a:buClr>
              <a:buSzPts val="2160"/>
              <a:buChar char="–"/>
              <a:defRPr>
                <a:solidFill>
                  <a:srgbClr val="BDBDBD"/>
                </a:solidFill>
              </a:defRPr>
            </a:lvl2pPr>
            <a:lvl3pPr marL="1371600" lvl="2" indent="-381000" algn="l">
              <a:lnSpc>
                <a:spcPct val="90000"/>
              </a:lnSpc>
              <a:spcBef>
                <a:spcPts val="1200"/>
              </a:spcBef>
              <a:spcAft>
                <a:spcPts val="0"/>
              </a:spcAft>
              <a:buClr>
                <a:srgbClr val="BDBDBD"/>
              </a:buClr>
              <a:buSzPts val="2400"/>
              <a:buChar char="•"/>
              <a:defRPr>
                <a:solidFill>
                  <a:srgbClr val="BDBDBD"/>
                </a:solidFill>
              </a:defRPr>
            </a:lvl3pPr>
            <a:lvl4pPr marL="1828800" lvl="3" indent="-365760" algn="l">
              <a:lnSpc>
                <a:spcPct val="90000"/>
              </a:lnSpc>
              <a:spcBef>
                <a:spcPts val="1200"/>
              </a:spcBef>
              <a:spcAft>
                <a:spcPts val="0"/>
              </a:spcAft>
              <a:buClr>
                <a:srgbClr val="BDBDBD"/>
              </a:buClr>
              <a:buSzPts val="2160"/>
              <a:buChar char="–"/>
              <a:defRPr>
                <a:solidFill>
                  <a:srgbClr val="BDBDBD"/>
                </a:solidFill>
              </a:defRPr>
            </a:lvl4pPr>
            <a:lvl5pPr marL="2286000" lvl="4" indent="-381000" algn="l">
              <a:lnSpc>
                <a:spcPct val="90000"/>
              </a:lnSpc>
              <a:spcBef>
                <a:spcPts val="1200"/>
              </a:spcBef>
              <a:spcAft>
                <a:spcPts val="0"/>
              </a:spcAft>
              <a:buClr>
                <a:srgbClr val="BDBDBD"/>
              </a:buClr>
              <a:buSzPts val="2400"/>
              <a:buChar char="•"/>
              <a:defRPr>
                <a:solidFill>
                  <a:srgbClr val="BDBDBD"/>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26" Type="http://schemas.openxmlformats.org/officeDocument/2006/relationships/slideLayout" Target="../slideLayouts/slideLayout27.xml"/><Relationship Id="rId3" Type="http://schemas.openxmlformats.org/officeDocument/2006/relationships/slideLayout" Target="../slideLayouts/slideLayout4.xml"/><Relationship Id="rId21" Type="http://schemas.openxmlformats.org/officeDocument/2006/relationships/slideLayout" Target="../slideLayouts/slideLayout22.xml"/><Relationship Id="rId34" Type="http://schemas.openxmlformats.org/officeDocument/2006/relationships/image" Target="../media/image3.png"/><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slideLayout" Target="../slideLayouts/slideLayout26.xml"/><Relationship Id="rId33"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29" Type="http://schemas.openxmlformats.org/officeDocument/2006/relationships/slideLayout" Target="../slideLayouts/slideLayout30.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slideLayout" Target="../slideLayouts/slideLayout25.xml"/><Relationship Id="rId32" Type="http://schemas.openxmlformats.org/officeDocument/2006/relationships/slideLayout" Target="../slideLayouts/slideLayout33.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28" Type="http://schemas.openxmlformats.org/officeDocument/2006/relationships/slideLayout" Target="../slideLayouts/slideLayout29.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31" Type="http://schemas.openxmlformats.org/officeDocument/2006/relationships/slideLayout" Target="../slideLayouts/slideLayout32.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 Id="rId27" Type="http://schemas.openxmlformats.org/officeDocument/2006/relationships/slideLayout" Target="../slideLayouts/slideLayout28.xml"/><Relationship Id="rId30"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image" Target="../media/image1.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theme" Target="../theme/theme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
        <p:cNvGrpSpPr/>
        <p:nvPr/>
      </p:nvGrpSpPr>
      <p:grpSpPr>
        <a:xfrm>
          <a:off x="0" y="0"/>
          <a:ext cx="0" cy="0"/>
          <a:chOff x="0" y="0"/>
          <a:chExt cx="0" cy="0"/>
        </a:xfrm>
      </p:grpSpPr>
      <p:pic>
        <p:nvPicPr>
          <p:cNvPr id="12" name="Google Shape;12;p49"/>
          <p:cNvPicPr preferRelativeResize="0"/>
          <p:nvPr/>
        </p:nvPicPr>
        <p:blipFill rotWithShape="1">
          <a:blip r:embed="rId3">
            <a:alphaModFix/>
          </a:blip>
          <a:srcRect/>
          <a:stretch/>
        </p:blipFill>
        <p:spPr>
          <a:xfrm>
            <a:off x="10452994" y="6241725"/>
            <a:ext cx="1280218" cy="292316"/>
          </a:xfrm>
          <a:prstGeom prst="rect">
            <a:avLst/>
          </a:prstGeom>
          <a:noFill/>
          <a:ln>
            <a:noFill/>
          </a:ln>
        </p:spPr>
      </p:pic>
      <p:sp>
        <p:nvSpPr>
          <p:cNvPr id="13" name="Google Shape;13;p49"/>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marR="0" lvl="0" algn="l" rtl="0">
              <a:lnSpc>
                <a:spcPct val="90000"/>
              </a:lnSpc>
              <a:spcBef>
                <a:spcPts val="1200"/>
              </a:spcBef>
              <a:spcAft>
                <a:spcPts val="0"/>
              </a:spcAft>
              <a:buClr>
                <a:schemeClr val="lt2"/>
              </a:buClr>
              <a:buSzPts val="3200"/>
              <a:buFont typeface="Arial Black"/>
              <a:buNone/>
              <a:defRPr sz="3200" b="0" i="0" u="none" strike="noStrike" cap="none">
                <a:solidFill>
                  <a:schemeClr val="lt2"/>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49"/>
          <p:cNvSpPr txBox="1">
            <a:spLocks noGrp="1"/>
          </p:cNvSpPr>
          <p:nvPr>
            <p:ph type="body" idx="1"/>
          </p:nvPr>
        </p:nvSpPr>
        <p:spPr>
          <a:xfrm>
            <a:off x="457200" y="1527175"/>
            <a:ext cx="11276013" cy="4460873"/>
          </a:xfrm>
          <a:prstGeom prst="rect">
            <a:avLst/>
          </a:prstGeom>
          <a:noFill/>
          <a:ln>
            <a:noFill/>
          </a:ln>
        </p:spPr>
        <p:txBody>
          <a:bodyPr spcFirstLastPara="1" wrap="square" lIns="0" tIns="0" rIns="0" bIns="0" anchor="t" anchorCtr="0">
            <a:noAutofit/>
          </a:bodyPr>
          <a:lstStyle>
            <a:lvl1pPr marL="457200" marR="0" lvl="0" indent="-406400" algn="l" rtl="0">
              <a:lnSpc>
                <a:spcPct val="90000"/>
              </a:lnSpc>
              <a:spcBef>
                <a:spcPts val="12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12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81000" algn="l" rtl="0">
              <a:lnSpc>
                <a:spcPct val="90000"/>
              </a:lnSpc>
              <a:spcBef>
                <a:spcPts val="12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3pPr>
            <a:lvl4pPr marL="1828800" marR="0" lvl="3" indent="-381000" algn="l" rtl="0">
              <a:lnSpc>
                <a:spcPct val="90000"/>
              </a:lnSpc>
              <a:spcBef>
                <a:spcPts val="12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4pPr>
            <a:lvl5pPr marL="2286000" marR="0" lvl="4" indent="-381000" algn="l" rtl="0">
              <a:lnSpc>
                <a:spcPct val="90000"/>
              </a:lnSpc>
              <a:spcBef>
                <a:spcPts val="12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15" name="Google Shape;15;p49"/>
          <p:cNvSpPr txBox="1"/>
          <p:nvPr/>
        </p:nvSpPr>
        <p:spPr>
          <a:xfrm>
            <a:off x="457201" y="6408509"/>
            <a:ext cx="7181849" cy="138499"/>
          </a:xfrm>
          <a:prstGeom prst="rect">
            <a:avLst/>
          </a:prstGeom>
          <a:noFill/>
          <a:ln>
            <a:noFill/>
          </a:ln>
        </p:spPr>
        <p:txBody>
          <a:bodyPr spcFirstLastPara="1" wrap="square" lIns="0" tIns="0" rIns="0" bIns="0" anchor="b" anchorCtr="0">
            <a:spAutoFit/>
          </a:bodyPr>
          <a:lstStyle/>
          <a:p>
            <a:pPr marL="274320" marR="0" lvl="0" indent="-274320" algn="l" rtl="0">
              <a:lnSpc>
                <a:spcPct val="100000"/>
              </a:lnSpc>
              <a:spcBef>
                <a:spcPts val="0"/>
              </a:spcBef>
              <a:spcAft>
                <a:spcPts val="0"/>
              </a:spcAft>
              <a:buClr>
                <a:srgbClr val="000000"/>
              </a:buClr>
              <a:buSzPts val="900"/>
              <a:buFont typeface="Arial"/>
              <a:buNone/>
            </a:pPr>
            <a:fld id="{00000000-1234-1234-1234-123412341234}" type="slidenum">
              <a:rPr lang="en-GB" sz="900">
                <a:solidFill>
                  <a:srgbClr val="000000"/>
                </a:solidFill>
                <a:latin typeface="Arial"/>
                <a:ea typeface="Arial"/>
                <a:cs typeface="Arial"/>
                <a:sym typeface="Arial"/>
              </a:rPr>
              <a:t>‹#›</a:t>
            </a:fld>
            <a:r>
              <a:rPr lang="en-GB" sz="700">
                <a:solidFill>
                  <a:srgbClr val="6F7878"/>
                </a:solidFill>
                <a:latin typeface="Arial"/>
                <a:ea typeface="Arial"/>
                <a:cs typeface="Arial"/>
                <a:sym typeface="Arial"/>
              </a:rPr>
              <a:t>	© 2021 Gartner, Inc. and/or its affiliates. All rights reserved. Gartner is a registered trademark of Gartner, Inc. and its affiliates.</a:t>
            </a:r>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A4A3A4"/>
          </p15:clr>
        </p15:guide>
        <p15:guide id="2" pos="288">
          <p15:clr>
            <a:srgbClr val="5ACBF0"/>
          </p15:clr>
        </p15:guide>
        <p15:guide id="3" orient="horz" pos="2160">
          <p15:clr>
            <a:srgbClr val="A4A3A4"/>
          </p15:clr>
        </p15:guide>
        <p15:guide id="4" orient="horz" pos="231">
          <p15:clr>
            <a:srgbClr val="5ACBF0"/>
          </p15:clr>
        </p15:guide>
        <p15:guide id="5" pos="7391">
          <p15:clr>
            <a:srgbClr val="5ACBF0"/>
          </p15:clr>
        </p15:guide>
        <p15:guide id="6" orient="horz" pos="3772">
          <p15:clr>
            <a:srgbClr val="FBAE40"/>
          </p15:clr>
        </p15:guide>
        <p15:guide id="7" orient="horz" pos="4110">
          <p15:clr>
            <a:srgbClr val="5ACBF0"/>
          </p15:clr>
        </p15:guide>
        <p15:guide id="8" orient="horz" pos="537">
          <p15:clr>
            <a:srgbClr val="FDE53C"/>
          </p15:clr>
        </p15:guide>
        <p15:guide id="9" orient="horz" pos="846">
          <p15:clr>
            <a:srgbClr val="FDE53C"/>
          </p15:clr>
        </p15:guide>
        <p15:guide id="10" orient="horz" pos="962">
          <p15:clr>
            <a:srgbClr val="5ACBF0"/>
          </p15:clr>
        </p15:guide>
        <p15:guide id="11" orient="horz" pos="4002">
          <p15:clr>
            <a:srgbClr val="5ACBF0"/>
          </p15:clr>
        </p15:guide>
        <p15:guide id="12" pos="3752">
          <p15:clr>
            <a:srgbClr val="5ACBF0"/>
          </p15:clr>
        </p15:guide>
        <p15:guide id="13" pos="3927">
          <p15:clr>
            <a:srgbClr val="5ACBF0"/>
          </p15:clr>
        </p15:guide>
        <p15:guide id="14" pos="2655">
          <p15:clr>
            <a:srgbClr val="5ACBF0"/>
          </p15:clr>
        </p15:guide>
        <p15:guide id="15" pos="5024">
          <p15:clr>
            <a:srgbClr val="5ACBF0"/>
          </p15:clr>
        </p15:guide>
        <p15:guide id="16" orient="horz" pos="3969">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5"/>
        <p:cNvGrpSpPr/>
        <p:nvPr/>
      </p:nvGrpSpPr>
      <p:grpSpPr>
        <a:xfrm>
          <a:off x="0" y="0"/>
          <a:ext cx="0" cy="0"/>
          <a:chOff x="0" y="0"/>
          <a:chExt cx="0" cy="0"/>
        </a:xfrm>
      </p:grpSpPr>
      <p:sp>
        <p:nvSpPr>
          <p:cNvPr id="26" name="Google Shape;26;p52"/>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marR="0" lvl="0" algn="l" rtl="0">
              <a:lnSpc>
                <a:spcPct val="90000"/>
              </a:lnSpc>
              <a:spcBef>
                <a:spcPts val="1200"/>
              </a:spcBef>
              <a:spcAft>
                <a:spcPts val="0"/>
              </a:spcAft>
              <a:buClr>
                <a:schemeClr val="lt2"/>
              </a:buClr>
              <a:buSzPts val="3200"/>
              <a:buFont typeface="Arial Black"/>
              <a:buNone/>
              <a:defRPr sz="3200" b="0" i="0" u="none" strike="noStrike" cap="none">
                <a:solidFill>
                  <a:schemeClr val="lt2"/>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 name="Google Shape;27;p52"/>
          <p:cNvSpPr txBox="1">
            <a:spLocks noGrp="1"/>
          </p:cNvSpPr>
          <p:nvPr>
            <p:ph type="body" idx="1"/>
          </p:nvPr>
        </p:nvSpPr>
        <p:spPr>
          <a:xfrm>
            <a:off x="457200" y="1527175"/>
            <a:ext cx="11276013" cy="4460873"/>
          </a:xfrm>
          <a:prstGeom prst="rect">
            <a:avLst/>
          </a:prstGeom>
          <a:noFill/>
          <a:ln>
            <a:noFill/>
          </a:ln>
        </p:spPr>
        <p:txBody>
          <a:bodyPr spcFirstLastPara="1" wrap="square" lIns="0" tIns="0" rIns="0" bIns="0" anchor="t" anchorCtr="0">
            <a:noAutofit/>
          </a:bodyPr>
          <a:lstStyle>
            <a:lvl1pPr marL="457200" marR="0" lvl="0" indent="-406400" algn="l" rtl="0">
              <a:lnSpc>
                <a:spcPct val="90000"/>
              </a:lnSpc>
              <a:spcBef>
                <a:spcPts val="12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65760" algn="l" rtl="0">
              <a:lnSpc>
                <a:spcPct val="90000"/>
              </a:lnSpc>
              <a:spcBef>
                <a:spcPts val="1200"/>
              </a:spcBef>
              <a:spcAft>
                <a:spcPts val="0"/>
              </a:spcAft>
              <a:buClr>
                <a:schemeClr val="lt1"/>
              </a:buClr>
              <a:buSzPts val="2160"/>
              <a:buFont typeface="Arial"/>
              <a:buChar char="–"/>
              <a:defRPr sz="2400" b="0" i="0" u="none" strike="noStrike" cap="none">
                <a:solidFill>
                  <a:schemeClr val="lt1"/>
                </a:solidFill>
                <a:latin typeface="Arial"/>
                <a:ea typeface="Arial"/>
                <a:cs typeface="Arial"/>
                <a:sym typeface="Arial"/>
              </a:defRPr>
            </a:lvl2pPr>
            <a:lvl3pPr marL="1371600" marR="0" lvl="2" indent="-381000" algn="l" rtl="0">
              <a:lnSpc>
                <a:spcPct val="90000"/>
              </a:lnSpc>
              <a:spcBef>
                <a:spcPts val="12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3pPr>
            <a:lvl4pPr marL="1828800" marR="0" lvl="3" indent="-365760" algn="l" rtl="0">
              <a:lnSpc>
                <a:spcPct val="90000"/>
              </a:lnSpc>
              <a:spcBef>
                <a:spcPts val="1200"/>
              </a:spcBef>
              <a:spcAft>
                <a:spcPts val="0"/>
              </a:spcAft>
              <a:buClr>
                <a:schemeClr val="lt1"/>
              </a:buClr>
              <a:buSzPts val="2160"/>
              <a:buFont typeface="Arial"/>
              <a:buChar char="–"/>
              <a:defRPr sz="2400" b="0" i="0" u="none" strike="noStrike" cap="none">
                <a:solidFill>
                  <a:schemeClr val="lt1"/>
                </a:solidFill>
                <a:latin typeface="Arial"/>
                <a:ea typeface="Arial"/>
                <a:cs typeface="Arial"/>
                <a:sym typeface="Arial"/>
              </a:defRPr>
            </a:lvl4pPr>
            <a:lvl5pPr marL="2286000" marR="0" lvl="4" indent="-381000" algn="l" rtl="0">
              <a:lnSpc>
                <a:spcPct val="90000"/>
              </a:lnSpc>
              <a:spcBef>
                <a:spcPts val="12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28" name="Google Shape;28;p52"/>
          <p:cNvSpPr txBox="1"/>
          <p:nvPr/>
        </p:nvSpPr>
        <p:spPr>
          <a:xfrm>
            <a:off x="457201" y="6408509"/>
            <a:ext cx="7181849" cy="138499"/>
          </a:xfrm>
          <a:prstGeom prst="rect">
            <a:avLst/>
          </a:prstGeom>
          <a:noFill/>
          <a:ln>
            <a:noFill/>
          </a:ln>
        </p:spPr>
        <p:txBody>
          <a:bodyPr spcFirstLastPara="1" wrap="square" lIns="0" tIns="0" rIns="0" bIns="0" anchor="b" anchorCtr="0">
            <a:spAutoFit/>
          </a:bodyPr>
          <a:lstStyle/>
          <a:p>
            <a:pPr marL="228600" marR="0" lvl="0" indent="-228600" algn="l" rtl="0">
              <a:lnSpc>
                <a:spcPct val="100000"/>
              </a:lnSpc>
              <a:spcBef>
                <a:spcPts val="0"/>
              </a:spcBef>
              <a:spcAft>
                <a:spcPts val="0"/>
              </a:spcAft>
              <a:buClr>
                <a:schemeClr val="lt1"/>
              </a:buClr>
              <a:buSzPts val="900"/>
              <a:buFont typeface="Arial"/>
              <a:buNone/>
            </a:pPr>
            <a:fld id="{00000000-1234-1234-1234-123412341234}" type="slidenum">
              <a:rPr lang="en-GB" sz="900">
                <a:solidFill>
                  <a:schemeClr val="lt1"/>
                </a:solidFill>
                <a:latin typeface="Arial"/>
                <a:ea typeface="Arial"/>
                <a:cs typeface="Arial"/>
                <a:sym typeface="Arial"/>
              </a:rPr>
              <a:t>‹#›</a:t>
            </a:fld>
            <a:r>
              <a:rPr lang="en-GB" sz="700">
                <a:solidFill>
                  <a:srgbClr val="BDBDBD"/>
                </a:solidFill>
                <a:latin typeface="Arial"/>
                <a:ea typeface="Arial"/>
                <a:cs typeface="Arial"/>
                <a:sym typeface="Arial"/>
              </a:rPr>
              <a:t>	© 2021 Gartner, Inc. and/or its affiliates. All rights reserved. Gartner is a registered trademark of Gartner, Inc. and its affiliates.</a:t>
            </a:r>
            <a:endParaRPr/>
          </a:p>
        </p:txBody>
      </p:sp>
      <p:pic>
        <p:nvPicPr>
          <p:cNvPr id="29" name="Google Shape;29;p52"/>
          <p:cNvPicPr preferRelativeResize="0"/>
          <p:nvPr/>
        </p:nvPicPr>
        <p:blipFill rotWithShape="1">
          <a:blip r:embed="rId34">
            <a:alphaModFix/>
          </a:blip>
          <a:srcRect/>
          <a:stretch/>
        </p:blipFill>
        <p:spPr>
          <a:xfrm>
            <a:off x="10452995" y="6241725"/>
            <a:ext cx="1280216" cy="29231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A4A3A4"/>
          </p15:clr>
        </p15:guide>
        <p15:guide id="2" pos="288">
          <p15:clr>
            <a:srgbClr val="5ACBF0"/>
          </p15:clr>
        </p15:guide>
        <p15:guide id="3" orient="horz" pos="2160">
          <p15:clr>
            <a:srgbClr val="A4A3A4"/>
          </p15:clr>
        </p15:guide>
        <p15:guide id="4" orient="horz" pos="231">
          <p15:clr>
            <a:srgbClr val="5ACBF0"/>
          </p15:clr>
        </p15:guide>
        <p15:guide id="5" pos="7391">
          <p15:clr>
            <a:srgbClr val="5ACBF0"/>
          </p15:clr>
        </p15:guide>
        <p15:guide id="6" orient="horz" pos="3772">
          <p15:clr>
            <a:srgbClr val="FBAE40"/>
          </p15:clr>
        </p15:guide>
        <p15:guide id="7" orient="horz" pos="4110">
          <p15:clr>
            <a:srgbClr val="5ACBF0"/>
          </p15:clr>
        </p15:guide>
        <p15:guide id="8" orient="horz" pos="537">
          <p15:clr>
            <a:srgbClr val="FDE53C"/>
          </p15:clr>
        </p15:guide>
        <p15:guide id="9" orient="horz" pos="846">
          <p15:clr>
            <a:srgbClr val="FDE53C"/>
          </p15:clr>
        </p15:guide>
        <p15:guide id="10" orient="horz" pos="962">
          <p15:clr>
            <a:srgbClr val="5ACBF0"/>
          </p15:clr>
        </p15:guide>
        <p15:guide id="11" orient="horz" pos="4002">
          <p15:clr>
            <a:srgbClr val="5ACBF0"/>
          </p15:clr>
        </p15:guide>
        <p15:guide id="12" pos="3752">
          <p15:clr>
            <a:srgbClr val="5ACBF0"/>
          </p15:clr>
        </p15:guide>
        <p15:guide id="13" pos="3927">
          <p15:clr>
            <a:srgbClr val="5ACBF0"/>
          </p15:clr>
        </p15:guide>
        <p15:guide id="14" pos="2655">
          <p15:clr>
            <a:srgbClr val="5ACBF0"/>
          </p15:clr>
        </p15:guide>
        <p15:guide id="15" pos="5024">
          <p15:clr>
            <a:srgbClr val="5ACBF0"/>
          </p15:clr>
        </p15:guide>
        <p15:guide id="16" orient="horz" pos="3969">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2"/>
        <p:cNvGrpSpPr/>
        <p:nvPr/>
      </p:nvGrpSpPr>
      <p:grpSpPr>
        <a:xfrm>
          <a:off x="0" y="0"/>
          <a:ext cx="0" cy="0"/>
          <a:chOff x="0" y="0"/>
          <a:chExt cx="0" cy="0"/>
        </a:xfrm>
      </p:grpSpPr>
      <p:pic>
        <p:nvPicPr>
          <p:cNvPr id="153" name="Google Shape;153;p48"/>
          <p:cNvPicPr preferRelativeResize="0"/>
          <p:nvPr/>
        </p:nvPicPr>
        <p:blipFill rotWithShape="1">
          <a:blip r:embed="rId32">
            <a:alphaModFix/>
          </a:blip>
          <a:srcRect/>
          <a:stretch/>
        </p:blipFill>
        <p:spPr>
          <a:xfrm>
            <a:off x="10452994" y="6241725"/>
            <a:ext cx="1280218" cy="292316"/>
          </a:xfrm>
          <a:prstGeom prst="rect">
            <a:avLst/>
          </a:prstGeom>
          <a:noFill/>
          <a:ln>
            <a:noFill/>
          </a:ln>
        </p:spPr>
      </p:pic>
      <p:sp>
        <p:nvSpPr>
          <p:cNvPr id="154" name="Google Shape;154;p48"/>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marR="0" lvl="0" algn="l" rtl="0">
              <a:lnSpc>
                <a:spcPct val="90000"/>
              </a:lnSpc>
              <a:spcBef>
                <a:spcPts val="1200"/>
              </a:spcBef>
              <a:spcAft>
                <a:spcPts val="0"/>
              </a:spcAft>
              <a:buClr>
                <a:schemeClr val="dk2"/>
              </a:buClr>
              <a:buSzPts val="3200"/>
              <a:buFont typeface="Arial Black"/>
              <a:buNone/>
              <a:defRPr sz="3200" b="0" i="0" u="none" strike="noStrike" cap="none">
                <a:solidFill>
                  <a:schemeClr val="dk2"/>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5" name="Google Shape;155;p48"/>
          <p:cNvSpPr txBox="1">
            <a:spLocks noGrp="1"/>
          </p:cNvSpPr>
          <p:nvPr>
            <p:ph type="body" idx="1"/>
          </p:nvPr>
        </p:nvSpPr>
        <p:spPr>
          <a:xfrm>
            <a:off x="457200" y="1527175"/>
            <a:ext cx="11276013" cy="4460873"/>
          </a:xfrm>
          <a:prstGeom prst="rect">
            <a:avLst/>
          </a:prstGeom>
          <a:noFill/>
          <a:ln>
            <a:noFill/>
          </a:ln>
        </p:spPr>
        <p:txBody>
          <a:bodyPr spcFirstLastPara="1" wrap="square" lIns="0" tIns="0" rIns="0" bIns="0" anchor="t" anchorCtr="0">
            <a:noAutofit/>
          </a:bodyPr>
          <a:lstStyle>
            <a:lvl1pPr marL="457200" marR="0" lvl="0" indent="-406400" algn="l" rtl="0">
              <a:lnSpc>
                <a:spcPct val="90000"/>
              </a:lnSpc>
              <a:spcBef>
                <a:spcPts val="12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81000"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6" name="Google Shape;156;p48"/>
          <p:cNvSpPr txBox="1"/>
          <p:nvPr/>
        </p:nvSpPr>
        <p:spPr>
          <a:xfrm>
            <a:off x="457201" y="6408509"/>
            <a:ext cx="7181849" cy="138499"/>
          </a:xfrm>
          <a:prstGeom prst="rect">
            <a:avLst/>
          </a:prstGeom>
          <a:noFill/>
          <a:ln>
            <a:noFill/>
          </a:ln>
        </p:spPr>
        <p:txBody>
          <a:bodyPr spcFirstLastPara="1" wrap="square" lIns="0" tIns="0" rIns="0" bIns="0" anchor="b" anchorCtr="0">
            <a:spAutoFit/>
          </a:bodyPr>
          <a:lstStyle/>
          <a:p>
            <a:pPr marL="274320" marR="0" lvl="0" indent="-274320" algn="l" rtl="0">
              <a:lnSpc>
                <a:spcPct val="100000"/>
              </a:lnSpc>
              <a:spcBef>
                <a:spcPts val="0"/>
              </a:spcBef>
              <a:spcAft>
                <a:spcPts val="0"/>
              </a:spcAft>
              <a:buClr>
                <a:srgbClr val="000000"/>
              </a:buClr>
              <a:buSzPts val="900"/>
              <a:buFont typeface="Arial"/>
              <a:buNone/>
            </a:pPr>
            <a:fld id="{00000000-1234-1234-1234-123412341234}" type="slidenum">
              <a:rPr lang="en-GB" sz="900">
                <a:solidFill>
                  <a:srgbClr val="000000"/>
                </a:solidFill>
                <a:latin typeface="Arial"/>
                <a:ea typeface="Arial"/>
                <a:cs typeface="Arial"/>
                <a:sym typeface="Arial"/>
              </a:rPr>
              <a:t>‹#›</a:t>
            </a:fld>
            <a:r>
              <a:rPr lang="en-GB" sz="700">
                <a:solidFill>
                  <a:srgbClr val="6F7878"/>
                </a:solidFill>
                <a:latin typeface="Arial"/>
                <a:ea typeface="Arial"/>
                <a:cs typeface="Arial"/>
                <a:sym typeface="Arial"/>
              </a:rPr>
              <a:t>	© 2021 Gartner, Inc. and/or its affiliates. All rights reserved. Gartner is a registered trademark of Gartner, Inc. and its affiliates.</a:t>
            </a:r>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A4A3A4"/>
          </p15:clr>
        </p15:guide>
        <p15:guide id="2" pos="288">
          <p15:clr>
            <a:srgbClr val="5ACBF0"/>
          </p15:clr>
        </p15:guide>
        <p15:guide id="3" orient="horz" pos="2160">
          <p15:clr>
            <a:srgbClr val="A4A3A4"/>
          </p15:clr>
        </p15:guide>
        <p15:guide id="4" orient="horz" pos="231">
          <p15:clr>
            <a:srgbClr val="5ACBF0"/>
          </p15:clr>
        </p15:guide>
        <p15:guide id="5" pos="7391">
          <p15:clr>
            <a:srgbClr val="5ACBF0"/>
          </p15:clr>
        </p15:guide>
        <p15:guide id="6" orient="horz" pos="3772">
          <p15:clr>
            <a:srgbClr val="FBAE40"/>
          </p15:clr>
        </p15:guide>
        <p15:guide id="7" orient="horz" pos="4110">
          <p15:clr>
            <a:srgbClr val="5ACBF0"/>
          </p15:clr>
        </p15:guide>
        <p15:guide id="8" orient="horz" pos="537">
          <p15:clr>
            <a:srgbClr val="FDE53C"/>
          </p15:clr>
        </p15:guide>
        <p15:guide id="9" orient="horz" pos="846">
          <p15:clr>
            <a:srgbClr val="FDE53C"/>
          </p15:clr>
        </p15:guide>
        <p15:guide id="10" orient="horz" pos="962">
          <p15:clr>
            <a:srgbClr val="5ACBF0"/>
          </p15:clr>
        </p15:guide>
        <p15:guide id="11" orient="horz" pos="4002">
          <p15:clr>
            <a:srgbClr val="5ACBF0"/>
          </p15:clr>
        </p15:guide>
        <p15:guide id="12" pos="3752">
          <p15:clr>
            <a:srgbClr val="5ACBF0"/>
          </p15:clr>
        </p15:guide>
        <p15:guide id="13" pos="3927">
          <p15:clr>
            <a:srgbClr val="5ACBF0"/>
          </p15:clr>
        </p15:guide>
        <p15:guide id="14" pos="2655">
          <p15:clr>
            <a:srgbClr val="5ACBF0"/>
          </p15:clr>
        </p15:guide>
        <p15:guide id="15" pos="5024">
          <p15:clr>
            <a:srgbClr val="5ACBF0"/>
          </p15:clr>
        </p15:guide>
        <p15:guide id="16" orient="horz" pos="3969">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hyperlink" Target="http://www.gartner.com/doc/code/755920" TargetMode="External"/><Relationship Id="rId7" Type="http://schemas.openxmlformats.org/officeDocument/2006/relationships/image" Target="../media/image32.jp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hyperlink" Target="https://unsplash.com/?utm_source=unsplash&amp;utm_medium=referral&amp;utm_content=creditCopyText" TargetMode="External"/><Relationship Id="rId4" Type="http://schemas.openxmlformats.org/officeDocument/2006/relationships/hyperlink" Target="https://unsplash.com/photos/JFk0dVyvdvw"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www.gartner.com/doc/code/756398"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19.png"/><Relationship Id="rId12"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33.png"/><Relationship Id="rId5" Type="http://schemas.openxmlformats.org/officeDocument/2006/relationships/image" Target="../media/image7.png"/><Relationship Id="rId10" Type="http://schemas.openxmlformats.org/officeDocument/2006/relationships/image" Target="../media/image22.png"/><Relationship Id="rId4" Type="http://schemas.openxmlformats.org/officeDocument/2006/relationships/image" Target="../media/image6.pn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hyperlink" Target="http://www.gartner.com/doc/code/756166"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jpg"/><Relationship Id="rId7"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hyperlink" Target="https://unsplash.com/s/photos/decision?utm_source=unsplash&amp;utm_medium=referral&amp;utm_content=creditCopyText" TargetMode="External"/><Relationship Id="rId5" Type="http://schemas.openxmlformats.org/officeDocument/2006/relationships/hyperlink" Target="https://unsplash.com/@soymeraki?utm_source=unsplash&amp;utm_medium=referral&amp;utm_content=creditCopyText" TargetMode="External"/><Relationship Id="rId4" Type="http://schemas.openxmlformats.org/officeDocument/2006/relationships/hyperlink" Target="http://www.gartner.com/doc/code/757482"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gartner.com/doc/code/756559"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6.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5.png"/><Relationship Id="rId4" Type="http://schemas.openxmlformats.org/officeDocument/2006/relationships/hyperlink" Target="http://www.gartner.com/doc/code/756582"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gettyimages.com/detail/photo/justice-under-the-law-royalty-free-image/173678572?adppopup=true" TargetMode="External"/><Relationship Id="rId3" Type="http://schemas.openxmlformats.org/officeDocument/2006/relationships/hyperlink" Target="https://unsplash.com/@fabioha?utm_source=unsplash&amp;utm_medium=referral&amp;utm_content=creditCopyText" TargetMode="External"/><Relationship Id="rId7" Type="http://schemas.openxmlformats.org/officeDocument/2006/relationships/hyperlink" Target="https://www.gettyimages.com/detail/photo/huge-spools-of-paper-in-warehouse-of-a-printing-royalty-free-image/157483762?adppopup=true" TargetMode="External"/><Relationship Id="rId12" Type="http://schemas.openxmlformats.org/officeDocument/2006/relationships/image" Target="../media/image51.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unsplash.com/s/photos/data?utm_source=unsplash&amp;utm_medium=referral&amp;utm_content=creditCopyText" TargetMode="External"/><Relationship Id="rId11" Type="http://schemas.openxmlformats.org/officeDocument/2006/relationships/image" Target="../media/image50.jpg"/><Relationship Id="rId5" Type="http://schemas.openxmlformats.org/officeDocument/2006/relationships/hyperlink" Target="https://unsplash.com/@pavement_special?utm_source=unsplash&amp;utm_medium=referral&amp;utm_content=creditCopyText" TargetMode="External"/><Relationship Id="rId10" Type="http://schemas.openxmlformats.org/officeDocument/2006/relationships/image" Target="../media/image49.jpg"/><Relationship Id="rId4" Type="http://schemas.openxmlformats.org/officeDocument/2006/relationships/hyperlink" Target="https://unsplash.com/photos/L8tWZT4CcVQ" TargetMode="External"/><Relationship Id="rId9"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5.png"/><Relationship Id="rId7" Type="http://schemas.openxmlformats.org/officeDocument/2006/relationships/image" Target="../media/image9.png"/><Relationship Id="rId12"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33.png"/><Relationship Id="rId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16.png"/><Relationship Id="rId9"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hyperlink" Target="http://www.gartner.com/doc/code/755268"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8" Type="http://schemas.openxmlformats.org/officeDocument/2006/relationships/hyperlink" Target="https://unsplash.com/@billthenino?utm_source=unsplash&amp;utm_medium=referral&amp;utm_content=creditCopyText" TargetMode="External"/><Relationship Id="rId13" Type="http://schemas.openxmlformats.org/officeDocument/2006/relationships/hyperlink" Target="https://unsplash.com/s/visual/72d3c3c0-67d9-4cd8-ba20-6fab5273896c?utm_source=unsplash&amp;utm_medium=referral&amp;utm_content=creditCopyText" TargetMode="External"/><Relationship Id="rId18" Type="http://schemas.openxmlformats.org/officeDocument/2006/relationships/image" Target="../media/image53.jpg"/><Relationship Id="rId3" Type="http://schemas.openxmlformats.org/officeDocument/2006/relationships/hyperlink" Target="https://unsplash.com/@arstyy?utm_source=unsplash&amp;utm_medium=referral&amp;utm_content=creditCopyText" TargetMode="External"/><Relationship Id="rId21" Type="http://schemas.openxmlformats.org/officeDocument/2006/relationships/image" Target="../media/image56.jpg"/><Relationship Id="rId7" Type="http://schemas.openxmlformats.org/officeDocument/2006/relationships/hyperlink" Target="https://unsplash.com/@mohammadshahhosseini?utm_source=unsplash&amp;utm_medium=referral&amp;utm_content=creditCopyText" TargetMode="External"/><Relationship Id="rId12" Type="http://schemas.openxmlformats.org/officeDocument/2006/relationships/hyperlink" Target="https://www.gettyimages.com/detail/photo/teleconferencing-with-music-royalty-free-image/1224017404?adppopup=true" TargetMode="External"/><Relationship Id="rId17" Type="http://schemas.openxmlformats.org/officeDocument/2006/relationships/image" Target="../media/image52.jpg"/><Relationship Id="rId2" Type="http://schemas.openxmlformats.org/officeDocument/2006/relationships/notesSlide" Target="../notesSlides/notesSlide26.xml"/><Relationship Id="rId16" Type="http://schemas.openxmlformats.org/officeDocument/2006/relationships/hyperlink" Target="https://unsplash.com/s/visual/6019408e-63b9-4597-8caa-54d53c60247c?utm_source=unsplash&amp;utm_medium=referral&amp;utm_content=creditCopyText" TargetMode="External"/><Relationship Id="rId20" Type="http://schemas.openxmlformats.org/officeDocument/2006/relationships/image" Target="../media/image55.jpg"/><Relationship Id="rId1" Type="http://schemas.openxmlformats.org/officeDocument/2006/relationships/slideLayout" Target="../slideLayouts/slideLayout3.xml"/><Relationship Id="rId6" Type="http://schemas.openxmlformats.org/officeDocument/2006/relationships/hyperlink" Target="https://unsplash.com/@nasa?utm_source=unsplash&amp;utm_medium=referral&amp;utm_content=creditCopyText" TargetMode="External"/><Relationship Id="rId11" Type="http://schemas.openxmlformats.org/officeDocument/2006/relationships/hyperlink" Target="https://unsplash.com/s/visual/382d78a6-13b5-45b4-8b97-29ac7a480d01?utm_source=unsplash&amp;utm_medium=referral&amp;utm_content=creditCopyText" TargetMode="External"/><Relationship Id="rId5" Type="http://schemas.openxmlformats.org/officeDocument/2006/relationships/hyperlink" Target="https://unsplash.com/@marcusloke?utm_source=unsplash&amp;utm_medium=referral&amp;utm_content=creditCopyText" TargetMode="External"/><Relationship Id="rId15" Type="http://schemas.openxmlformats.org/officeDocument/2006/relationships/hyperlink" Target="https://unsplash.com/s/visual/cbe892a1-b864-4ec4-80c0-2e349ccadade?utm_source=unsplash&amp;utm_medium=referral&amp;utm_content=creditCopyText" TargetMode="External"/><Relationship Id="rId10" Type="http://schemas.openxmlformats.org/officeDocument/2006/relationships/image" Target="../media/image12.png"/><Relationship Id="rId19" Type="http://schemas.openxmlformats.org/officeDocument/2006/relationships/image" Target="../media/image54.jpg"/><Relationship Id="rId4" Type="http://schemas.openxmlformats.org/officeDocument/2006/relationships/hyperlink" Target="https://unsplash.com/@bermixstudio?utm_source=unsplash&amp;utm_medium=referral&amp;utm_content=creditCopyText" TargetMode="External"/><Relationship Id="rId9" Type="http://schemas.openxmlformats.org/officeDocument/2006/relationships/hyperlink" Target="https://unsplash.com/s/photos/event?utm_source=unsplash&amp;utm_medium=referral&amp;utm_content=creditCopyText" TargetMode="External"/><Relationship Id="rId14" Type="http://schemas.openxmlformats.org/officeDocument/2006/relationships/hyperlink" Target="https://unsplash.com/s/visual/b89c0a83-623f-49b5-b9f7-1e2c26d862dc?utm_source=unsplash&amp;utm_medium=referral&amp;utm_content=creditCopyText" TargetMode="External"/><Relationship Id="rId22" Type="http://schemas.openxmlformats.org/officeDocument/2006/relationships/image" Target="../media/image57.jpg"/></Relationships>
</file>

<file path=ppt/slides/_rels/slide27.xml.rels><?xml version="1.0" encoding="UTF-8" standalone="yes"?>
<Relationships xmlns="http://schemas.openxmlformats.org/package/2006/relationships"><Relationship Id="rId3" Type="http://schemas.openxmlformats.org/officeDocument/2006/relationships/hyperlink" Target="http://www.gartner.com/doc/code/755679"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www.gartner.com/doc/code/755679"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hyperlink" Target="https://www.fidelity.com/mobile/spir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1.jpg"/><Relationship Id="rId3" Type="http://schemas.openxmlformats.org/officeDocument/2006/relationships/hyperlink" Target="http://www.gartner.com/doc/code/757015" TargetMode="External"/><Relationship Id="rId7" Type="http://schemas.openxmlformats.org/officeDocument/2006/relationships/hyperlink" Target="https://www.gettyimages.com/detail/photo/smart-business-woman-royalty-free-image/624223888?adppopup=true"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hyperlink" Target="https://www.gettyimages.com/detail/photo/autonomous-robot-3d-rendering-isolated-on-white-royalty-free-image/1220222515?adppopup=true" TargetMode="External"/><Relationship Id="rId5" Type="http://schemas.openxmlformats.org/officeDocument/2006/relationships/hyperlink" Target="https://www.gettyimages.com/detail/photo/cleaner-robot-royalty-free-image/1175873051?adppopup=true" TargetMode="External"/><Relationship Id="rId10" Type="http://schemas.openxmlformats.org/officeDocument/2006/relationships/image" Target="../media/image63.jpg"/><Relationship Id="rId4" Type="http://schemas.openxmlformats.org/officeDocument/2006/relationships/image" Target="../media/image10.png"/><Relationship Id="rId9" Type="http://schemas.openxmlformats.org/officeDocument/2006/relationships/image" Target="../media/image62.jp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72.png"/><Relationship Id="rId3" Type="http://schemas.openxmlformats.org/officeDocument/2006/relationships/hyperlink" Target="http://www.gartner.com/doc/code/756059" TargetMode="External"/><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66.png"/><Relationship Id="rId11" Type="http://schemas.openxmlformats.org/officeDocument/2006/relationships/image" Target="../media/image70.png"/><Relationship Id="rId5" Type="http://schemas.openxmlformats.org/officeDocument/2006/relationships/image" Target="../media/image65.png"/><Relationship Id="rId10" Type="http://schemas.openxmlformats.org/officeDocument/2006/relationships/image" Target="../media/image69.png"/><Relationship Id="rId4" Type="http://schemas.openxmlformats.org/officeDocument/2006/relationships/image" Target="../media/image64.png"/><Relationship Id="rId9" Type="http://schemas.openxmlformats.org/officeDocument/2006/relationships/image" Target="../media/image68.png"/><Relationship Id="rId14" Type="http://schemas.openxmlformats.org/officeDocument/2006/relationships/image" Target="../media/image9.png"/></Relationships>
</file>

<file path=ppt/slides/_rels/slide33.xml.rels><?xml version="1.0" encoding="UTF-8" standalone="yes"?>
<Relationships xmlns="http://schemas.openxmlformats.org/package/2006/relationships"><Relationship Id="rId8" Type="http://schemas.openxmlformats.org/officeDocument/2006/relationships/hyperlink" Target="https://sourceai.dev/documentation/example" TargetMode="External"/><Relationship Id="rId3" Type="http://schemas.openxmlformats.org/officeDocument/2006/relationships/image" Target="../media/image9.png"/><Relationship Id="rId7" Type="http://schemas.openxmlformats.org/officeDocument/2006/relationships/hyperlink" Target="https://thischemicaldoesnotexist.com/"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s://thispersondoesnotexist.com/"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hyperlink" Target="http://www.gartner.com/doc/code/757234" TargetMode="External"/><Relationship Id="rId2" Type="http://schemas.openxmlformats.org/officeDocument/2006/relationships/notesSlide" Target="../notesSlides/notesSlide35.xml"/><Relationship Id="rId1" Type="http://schemas.openxmlformats.org/officeDocument/2006/relationships/slideLayout" Target="../slideLayouts/slideLayout34.xml"/><Relationship Id="rId5" Type="http://schemas.openxmlformats.org/officeDocument/2006/relationships/hyperlink" Target="https://www.gartner.com/document/4000751" TargetMode="External"/><Relationship Id="rId4" Type="http://schemas.openxmlformats.org/officeDocument/2006/relationships/hyperlink" Target="https://www.gartner.com/document/4004660"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hyperlink" Target="http://www.gartner.com/doc/code/749680"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hyperlink" Target="http://www.gartner.com/doc/code/756665"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hyperlink" Target="http://www.gartner.com/doc/code/755920"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hyperlink" Target="http://www.gartner.com/doc/code/756398"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hyperlink" Target="http://www.gartner.com/doc/code/756166"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hyperlink" Target="http://www.gartner.com/doc/code/757482"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hyperlink" Target="http://www.gartner.com/doc/code/756559"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hyperlink" Target="http://www.gartner.com/doc/code/756582"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hyperlink" Target="http://www.gartner.com/doc/code/755268"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hyperlink" Target="http://www.gartner.com/doc/code/755679"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hyperlink" Target="http://www.gartner.com/doc/code/757015"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hyperlink" Target="http://www.gartner.com/doc/code/756059"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1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www.gartner.com/doc/code/74968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www.gartner.com/doc/code/75666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
          <p:cNvSpPr txBox="1">
            <a:spLocks noGrp="1"/>
          </p:cNvSpPr>
          <p:nvPr>
            <p:ph type="ctrTitle"/>
          </p:nvPr>
        </p:nvSpPr>
        <p:spPr>
          <a:xfrm>
            <a:off x="987463" y="2070748"/>
            <a:ext cx="7228205" cy="1994392"/>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FFFFFF"/>
              </a:buClr>
              <a:buSzPts val="3600"/>
              <a:buFont typeface="Arial Black"/>
              <a:buNone/>
            </a:pPr>
            <a:r>
              <a:rPr lang="en-GB"/>
              <a:t>The Top Strategic Technology Trends </a:t>
            </a:r>
            <a:br>
              <a:rPr lang="en-GB"/>
            </a:br>
            <a:r>
              <a:rPr lang="en-GB"/>
              <a:t>for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10"/>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3200"/>
              <a:buFont typeface="Arial Black"/>
              <a:buNone/>
            </a:pPr>
            <a:r>
              <a:rPr lang="en-GB"/>
              <a:t>Evolve to a Cybersecurity Mesh Architecture</a:t>
            </a:r>
            <a:endParaRPr/>
          </a:p>
        </p:txBody>
      </p:sp>
      <p:grpSp>
        <p:nvGrpSpPr>
          <p:cNvPr id="561" name="Google Shape;561;p10"/>
          <p:cNvGrpSpPr/>
          <p:nvPr/>
        </p:nvGrpSpPr>
        <p:grpSpPr>
          <a:xfrm>
            <a:off x="3827834" y="2358425"/>
            <a:ext cx="4536334" cy="2868171"/>
            <a:chOff x="3728871" y="2599052"/>
            <a:chExt cx="4536334" cy="2868171"/>
          </a:xfrm>
        </p:grpSpPr>
        <p:sp>
          <p:nvSpPr>
            <p:cNvPr id="562" name="Google Shape;562;p10"/>
            <p:cNvSpPr/>
            <p:nvPr/>
          </p:nvSpPr>
          <p:spPr>
            <a:xfrm>
              <a:off x="3728871" y="2599054"/>
              <a:ext cx="3580275" cy="956055"/>
            </a:xfrm>
            <a:prstGeom prst="rect">
              <a:avLst/>
            </a:prstGeom>
            <a:solidFill>
              <a:schemeClr val="lt1"/>
            </a:solidFill>
            <a:ln w="38100" cap="flat" cmpd="sng">
              <a:solidFill>
                <a:srgbClr val="FF54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GB" sz="2400">
                  <a:solidFill>
                    <a:srgbClr val="002856"/>
                  </a:solidFill>
                  <a:latin typeface="Arial"/>
                  <a:ea typeface="Arial"/>
                  <a:cs typeface="Arial"/>
                  <a:sym typeface="Arial"/>
                </a:rPr>
                <a:t>Security Tools</a:t>
              </a:r>
              <a:endParaRPr/>
            </a:p>
          </p:txBody>
        </p:sp>
        <p:sp>
          <p:nvSpPr>
            <p:cNvPr id="563" name="Google Shape;563;p10"/>
            <p:cNvSpPr/>
            <p:nvPr/>
          </p:nvSpPr>
          <p:spPr>
            <a:xfrm>
              <a:off x="3728871" y="3555110"/>
              <a:ext cx="3580275" cy="956055"/>
            </a:xfrm>
            <a:prstGeom prst="rect">
              <a:avLst/>
            </a:prstGeom>
            <a:solidFill>
              <a:schemeClr val="lt1"/>
            </a:solidFill>
            <a:ln w="38100" cap="flat" cmpd="sng">
              <a:solidFill>
                <a:srgbClr val="FF54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GB" sz="2400">
                  <a:solidFill>
                    <a:srgbClr val="002856"/>
                  </a:solidFill>
                  <a:latin typeface="Arial"/>
                  <a:ea typeface="Arial"/>
                  <a:cs typeface="Arial"/>
                  <a:sym typeface="Arial"/>
                </a:rPr>
                <a:t>Consolidated Policy Management</a:t>
              </a:r>
              <a:endParaRPr/>
            </a:p>
          </p:txBody>
        </p:sp>
        <p:sp>
          <p:nvSpPr>
            <p:cNvPr id="564" name="Google Shape;564;p10"/>
            <p:cNvSpPr/>
            <p:nvPr/>
          </p:nvSpPr>
          <p:spPr>
            <a:xfrm>
              <a:off x="3728871" y="4511167"/>
              <a:ext cx="3580275" cy="956055"/>
            </a:xfrm>
            <a:prstGeom prst="rect">
              <a:avLst/>
            </a:prstGeom>
            <a:solidFill>
              <a:schemeClr val="lt1"/>
            </a:solidFill>
            <a:ln w="38100" cap="flat" cmpd="sng">
              <a:solidFill>
                <a:srgbClr val="FF54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GB" sz="2400">
                  <a:solidFill>
                    <a:srgbClr val="002856"/>
                  </a:solidFill>
                  <a:latin typeface="Arial"/>
                  <a:ea typeface="Arial"/>
                  <a:cs typeface="Arial"/>
                  <a:sym typeface="Arial"/>
                </a:rPr>
                <a:t>Security Analytics </a:t>
              </a:r>
              <a:br>
                <a:rPr lang="en-GB" sz="2400">
                  <a:solidFill>
                    <a:srgbClr val="002856"/>
                  </a:solidFill>
                  <a:latin typeface="Arial"/>
                  <a:ea typeface="Arial"/>
                  <a:cs typeface="Arial"/>
                  <a:sym typeface="Arial"/>
                </a:rPr>
              </a:br>
              <a:r>
                <a:rPr lang="en-GB" sz="2400">
                  <a:solidFill>
                    <a:srgbClr val="002856"/>
                  </a:solidFill>
                  <a:latin typeface="Arial"/>
                  <a:ea typeface="Arial"/>
                  <a:cs typeface="Arial"/>
                  <a:sym typeface="Arial"/>
                </a:rPr>
                <a:t>and Intelligence </a:t>
              </a:r>
              <a:endParaRPr/>
            </a:p>
          </p:txBody>
        </p:sp>
        <p:sp>
          <p:nvSpPr>
            <p:cNvPr id="565" name="Google Shape;565;p10"/>
            <p:cNvSpPr/>
            <p:nvPr/>
          </p:nvSpPr>
          <p:spPr>
            <a:xfrm rot="-5400000">
              <a:off x="6353092" y="3555110"/>
              <a:ext cx="2868171" cy="956055"/>
            </a:xfrm>
            <a:prstGeom prst="rect">
              <a:avLst/>
            </a:prstGeom>
            <a:solidFill>
              <a:schemeClr val="lt1"/>
            </a:solidFill>
            <a:ln w="38100" cap="flat" cmpd="sng">
              <a:solidFill>
                <a:srgbClr val="FF54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GB" sz="2400">
                  <a:solidFill>
                    <a:srgbClr val="002856"/>
                  </a:solidFill>
                  <a:latin typeface="Arial"/>
                  <a:ea typeface="Arial"/>
                  <a:cs typeface="Arial"/>
                  <a:sym typeface="Arial"/>
                </a:rPr>
                <a:t>Identity Fabric</a:t>
              </a:r>
              <a:endParaRPr/>
            </a:p>
          </p:txBody>
        </p:sp>
      </p:grpSp>
      <p:sp>
        <p:nvSpPr>
          <p:cNvPr id="566" name="Google Shape;566;p10"/>
          <p:cNvSpPr txBox="1"/>
          <p:nvPr/>
        </p:nvSpPr>
        <p:spPr>
          <a:xfrm>
            <a:off x="3287180" y="1293119"/>
            <a:ext cx="5617641" cy="830997"/>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GB" sz="2400">
                <a:solidFill>
                  <a:schemeClr val="lt1"/>
                </a:solidFill>
                <a:latin typeface="Arial Black"/>
                <a:ea typeface="Arial Black"/>
                <a:cs typeface="Arial Black"/>
                <a:sym typeface="Arial Black"/>
              </a:rPr>
              <a:t>Composable Security </a:t>
            </a:r>
            <a:br>
              <a:rPr lang="en-GB" sz="2400">
                <a:solidFill>
                  <a:schemeClr val="lt1"/>
                </a:solidFill>
                <a:latin typeface="Arial Black"/>
                <a:ea typeface="Arial Black"/>
                <a:cs typeface="Arial Black"/>
                <a:sym typeface="Arial Black"/>
              </a:rPr>
            </a:br>
            <a:r>
              <a:rPr lang="en-GB" sz="2400">
                <a:solidFill>
                  <a:schemeClr val="lt1"/>
                </a:solidFill>
                <a:latin typeface="Arial Black"/>
                <a:ea typeface="Arial Black"/>
                <a:cs typeface="Arial Black"/>
                <a:sym typeface="Arial Black"/>
              </a:rPr>
              <a:t>and Identity Services</a:t>
            </a:r>
            <a:endParaRPr/>
          </a:p>
        </p:txBody>
      </p:sp>
      <p:sp>
        <p:nvSpPr>
          <p:cNvPr id="567" name="Google Shape;567;p10"/>
          <p:cNvSpPr/>
          <p:nvPr/>
        </p:nvSpPr>
        <p:spPr>
          <a:xfrm>
            <a:off x="2907972" y="3731060"/>
            <a:ext cx="791744" cy="293520"/>
          </a:xfrm>
          <a:prstGeom prst="leftRightArrow">
            <a:avLst>
              <a:gd name="adj1" fmla="val 56490"/>
              <a:gd name="adj2" fmla="val 50000"/>
            </a:avLst>
          </a:prstGeom>
          <a:solidFill>
            <a:srgbClr val="BDBDB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8" name="Google Shape;568;p10"/>
          <p:cNvSpPr/>
          <p:nvPr/>
        </p:nvSpPr>
        <p:spPr>
          <a:xfrm>
            <a:off x="8492286" y="3731060"/>
            <a:ext cx="791744" cy="293520"/>
          </a:xfrm>
          <a:prstGeom prst="leftRightArrow">
            <a:avLst>
              <a:gd name="adj1" fmla="val 56490"/>
              <a:gd name="adj2" fmla="val 50000"/>
            </a:avLst>
          </a:prstGeom>
          <a:solidFill>
            <a:srgbClr val="BDBDB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9" name="Google Shape;569;p10"/>
          <p:cNvSpPr txBox="1"/>
          <p:nvPr/>
        </p:nvSpPr>
        <p:spPr>
          <a:xfrm>
            <a:off x="382323" y="1457825"/>
            <a:ext cx="2188661" cy="424732"/>
          </a:xfrm>
          <a:prstGeom prst="rect">
            <a:avLst/>
          </a:prstGeom>
          <a:noFill/>
          <a:ln>
            <a:noFill/>
          </a:ln>
        </p:spPr>
        <p:txBody>
          <a:bodyPr spcFirstLastPara="1" wrap="square" lIns="45700" tIns="45700" rIns="45700" bIns="45700" anchor="b" anchorCtr="0">
            <a:spAutoFit/>
          </a:bodyPr>
          <a:lstStyle/>
          <a:p>
            <a:pPr marL="0" marR="0" lvl="0" indent="0" algn="ctr" rtl="0">
              <a:lnSpc>
                <a:spcPct val="90000"/>
              </a:lnSpc>
              <a:spcBef>
                <a:spcPts val="0"/>
              </a:spcBef>
              <a:spcAft>
                <a:spcPts val="0"/>
              </a:spcAft>
              <a:buClr>
                <a:schemeClr val="lt1"/>
              </a:buClr>
              <a:buSzPts val="2400"/>
              <a:buFont typeface="Arial Black"/>
              <a:buNone/>
            </a:pPr>
            <a:r>
              <a:rPr lang="en-GB" sz="2400" b="1" u="none" strike="noStrike" cap="none">
                <a:solidFill>
                  <a:schemeClr val="lt1"/>
                </a:solidFill>
                <a:latin typeface="Arial Black"/>
                <a:ea typeface="Arial Black"/>
                <a:cs typeface="Arial Black"/>
                <a:sym typeface="Arial Black"/>
              </a:rPr>
              <a:t>Users</a:t>
            </a:r>
            <a:endParaRPr/>
          </a:p>
        </p:txBody>
      </p:sp>
      <p:grpSp>
        <p:nvGrpSpPr>
          <p:cNvPr id="570" name="Google Shape;570;p10"/>
          <p:cNvGrpSpPr/>
          <p:nvPr/>
        </p:nvGrpSpPr>
        <p:grpSpPr>
          <a:xfrm>
            <a:off x="1195666" y="4734345"/>
            <a:ext cx="561975" cy="957488"/>
            <a:chOff x="1074963" y="5102986"/>
            <a:chExt cx="561975" cy="957488"/>
          </a:xfrm>
        </p:grpSpPr>
        <p:sp>
          <p:nvSpPr>
            <p:cNvPr id="571" name="Google Shape;571;p10"/>
            <p:cNvSpPr txBox="1"/>
            <p:nvPr/>
          </p:nvSpPr>
          <p:spPr>
            <a:xfrm>
              <a:off x="1170803" y="5691183"/>
              <a:ext cx="370294" cy="369291"/>
            </a:xfrm>
            <a:prstGeom prst="rect">
              <a:avLst/>
            </a:prstGeom>
            <a:noFill/>
            <a:ln>
              <a:noFill/>
            </a:ln>
          </p:spPr>
          <p:txBody>
            <a:bodyPr spcFirstLastPara="1" wrap="square" lIns="0" tIns="45700" rIns="0" bIns="45700" anchor="t" anchorCtr="0">
              <a:spAutoFit/>
            </a:bodyPr>
            <a:lstStyle/>
            <a:p>
              <a:pPr marL="0" marR="0" lvl="0" indent="0" algn="ctr" rtl="0">
                <a:lnSpc>
                  <a:spcPct val="90000"/>
                </a:lnSpc>
                <a:spcBef>
                  <a:spcPts val="0"/>
                </a:spcBef>
                <a:spcAft>
                  <a:spcPts val="0"/>
                </a:spcAft>
                <a:buClr>
                  <a:schemeClr val="lt1"/>
                </a:buClr>
                <a:buSzPts val="2000"/>
                <a:buFont typeface="Arial"/>
                <a:buNone/>
              </a:pPr>
              <a:r>
                <a:rPr lang="en-GB" sz="2000">
                  <a:solidFill>
                    <a:schemeClr val="lt1"/>
                  </a:solidFill>
                  <a:latin typeface="Arial"/>
                  <a:ea typeface="Arial"/>
                  <a:cs typeface="Arial"/>
                  <a:sym typeface="Arial"/>
                </a:rPr>
                <a:t>IoT</a:t>
              </a:r>
              <a:endParaRPr sz="2000">
                <a:solidFill>
                  <a:schemeClr val="lt1"/>
                </a:solidFill>
                <a:latin typeface="Arial"/>
                <a:ea typeface="Arial"/>
                <a:cs typeface="Arial"/>
                <a:sym typeface="Arial"/>
              </a:endParaRPr>
            </a:p>
          </p:txBody>
        </p:sp>
        <p:sp>
          <p:nvSpPr>
            <p:cNvPr id="572" name="Google Shape;572;p10"/>
            <p:cNvSpPr/>
            <p:nvPr/>
          </p:nvSpPr>
          <p:spPr>
            <a:xfrm>
              <a:off x="1074963" y="5102986"/>
              <a:ext cx="561975" cy="504825"/>
            </a:xfrm>
            <a:custGeom>
              <a:avLst/>
              <a:gdLst/>
              <a:ahLst/>
              <a:cxnLst/>
              <a:rect l="l" t="t" r="r" b="b"/>
              <a:pathLst>
                <a:path w="561975" h="504825" extrusionOk="0">
                  <a:moveTo>
                    <a:pt x="502444" y="197644"/>
                  </a:moveTo>
                  <a:cubicBezTo>
                    <a:pt x="498539" y="197644"/>
                    <a:pt x="494729" y="198025"/>
                    <a:pt x="491014" y="198787"/>
                  </a:cubicBezTo>
                  <a:lnTo>
                    <a:pt x="437198" y="105537"/>
                  </a:lnTo>
                  <a:cubicBezTo>
                    <a:pt x="448056" y="95059"/>
                    <a:pt x="454819" y="80486"/>
                    <a:pt x="454819" y="64294"/>
                  </a:cubicBezTo>
                  <a:cubicBezTo>
                    <a:pt x="454819" y="32766"/>
                    <a:pt x="429196" y="7144"/>
                    <a:pt x="397669" y="7144"/>
                  </a:cubicBezTo>
                  <a:cubicBezTo>
                    <a:pt x="372809" y="7144"/>
                    <a:pt x="351663" y="23051"/>
                    <a:pt x="343852" y="45244"/>
                  </a:cubicBezTo>
                  <a:lnTo>
                    <a:pt x="222885" y="45244"/>
                  </a:lnTo>
                  <a:cubicBezTo>
                    <a:pt x="215075" y="23051"/>
                    <a:pt x="193929" y="7144"/>
                    <a:pt x="169069" y="7144"/>
                  </a:cubicBezTo>
                  <a:cubicBezTo>
                    <a:pt x="137541" y="7144"/>
                    <a:pt x="111919" y="32766"/>
                    <a:pt x="111919" y="64294"/>
                  </a:cubicBezTo>
                  <a:cubicBezTo>
                    <a:pt x="111919" y="79248"/>
                    <a:pt x="117729" y="92774"/>
                    <a:pt x="127064" y="102965"/>
                  </a:cubicBezTo>
                  <a:lnTo>
                    <a:pt x="72104" y="198215"/>
                  </a:lnTo>
                  <a:cubicBezTo>
                    <a:pt x="69532" y="197930"/>
                    <a:pt x="66961" y="197644"/>
                    <a:pt x="64294" y="197644"/>
                  </a:cubicBezTo>
                  <a:cubicBezTo>
                    <a:pt x="32766" y="197644"/>
                    <a:pt x="7144" y="223266"/>
                    <a:pt x="7144" y="254794"/>
                  </a:cubicBezTo>
                  <a:cubicBezTo>
                    <a:pt x="7144" y="286322"/>
                    <a:pt x="32766" y="311944"/>
                    <a:pt x="64294" y="311944"/>
                  </a:cubicBezTo>
                  <a:cubicBezTo>
                    <a:pt x="66961" y="311944"/>
                    <a:pt x="69532" y="311658"/>
                    <a:pt x="72104" y="311372"/>
                  </a:cubicBezTo>
                  <a:lnTo>
                    <a:pt x="127064" y="406622"/>
                  </a:lnTo>
                  <a:cubicBezTo>
                    <a:pt x="117729" y="416814"/>
                    <a:pt x="111919" y="430340"/>
                    <a:pt x="111919" y="445294"/>
                  </a:cubicBezTo>
                  <a:cubicBezTo>
                    <a:pt x="111919" y="476822"/>
                    <a:pt x="137541" y="502444"/>
                    <a:pt x="169069" y="502444"/>
                  </a:cubicBezTo>
                  <a:cubicBezTo>
                    <a:pt x="193929" y="502444"/>
                    <a:pt x="215075" y="486537"/>
                    <a:pt x="222885" y="464344"/>
                  </a:cubicBezTo>
                  <a:lnTo>
                    <a:pt x="343852" y="464344"/>
                  </a:lnTo>
                  <a:cubicBezTo>
                    <a:pt x="351663" y="486537"/>
                    <a:pt x="372809" y="502444"/>
                    <a:pt x="397669" y="502444"/>
                  </a:cubicBezTo>
                  <a:cubicBezTo>
                    <a:pt x="429196" y="502444"/>
                    <a:pt x="454819" y="476822"/>
                    <a:pt x="454819" y="445294"/>
                  </a:cubicBezTo>
                  <a:cubicBezTo>
                    <a:pt x="454819" y="429101"/>
                    <a:pt x="448056" y="414528"/>
                    <a:pt x="437198" y="404050"/>
                  </a:cubicBezTo>
                  <a:lnTo>
                    <a:pt x="491014" y="310801"/>
                  </a:lnTo>
                  <a:cubicBezTo>
                    <a:pt x="494729" y="311563"/>
                    <a:pt x="498539" y="311944"/>
                    <a:pt x="502444" y="311944"/>
                  </a:cubicBezTo>
                  <a:cubicBezTo>
                    <a:pt x="533972" y="311944"/>
                    <a:pt x="559594" y="286322"/>
                    <a:pt x="559594" y="254794"/>
                  </a:cubicBezTo>
                  <a:cubicBezTo>
                    <a:pt x="559594" y="223266"/>
                    <a:pt x="533972" y="197644"/>
                    <a:pt x="502444" y="197644"/>
                  </a:cubicBezTo>
                  <a:close/>
                  <a:moveTo>
                    <a:pt x="397669" y="40481"/>
                  </a:moveTo>
                  <a:cubicBezTo>
                    <a:pt x="410813" y="40481"/>
                    <a:pt x="421481" y="51149"/>
                    <a:pt x="421481" y="64294"/>
                  </a:cubicBezTo>
                  <a:cubicBezTo>
                    <a:pt x="421481" y="67913"/>
                    <a:pt x="420624" y="71247"/>
                    <a:pt x="419195" y="74295"/>
                  </a:cubicBezTo>
                  <a:cubicBezTo>
                    <a:pt x="415385" y="82391"/>
                    <a:pt x="407194" y="88106"/>
                    <a:pt x="397669" y="88106"/>
                  </a:cubicBezTo>
                  <a:cubicBezTo>
                    <a:pt x="384524" y="88106"/>
                    <a:pt x="373856" y="77438"/>
                    <a:pt x="373856" y="64294"/>
                  </a:cubicBezTo>
                  <a:cubicBezTo>
                    <a:pt x="373856" y="56483"/>
                    <a:pt x="377666" y="49625"/>
                    <a:pt x="383572" y="45244"/>
                  </a:cubicBezTo>
                  <a:cubicBezTo>
                    <a:pt x="387477" y="42291"/>
                    <a:pt x="392335" y="40481"/>
                    <a:pt x="397669" y="40481"/>
                  </a:cubicBezTo>
                  <a:close/>
                  <a:moveTo>
                    <a:pt x="145256" y="64294"/>
                  </a:moveTo>
                  <a:cubicBezTo>
                    <a:pt x="145256" y="51149"/>
                    <a:pt x="155924" y="40481"/>
                    <a:pt x="169069" y="40481"/>
                  </a:cubicBezTo>
                  <a:cubicBezTo>
                    <a:pt x="174403" y="40481"/>
                    <a:pt x="179261" y="42291"/>
                    <a:pt x="183166" y="45244"/>
                  </a:cubicBezTo>
                  <a:cubicBezTo>
                    <a:pt x="188976" y="49625"/>
                    <a:pt x="192881" y="56483"/>
                    <a:pt x="192881" y="64294"/>
                  </a:cubicBezTo>
                  <a:cubicBezTo>
                    <a:pt x="192881" y="72104"/>
                    <a:pt x="189071" y="78962"/>
                    <a:pt x="183166" y="83344"/>
                  </a:cubicBezTo>
                  <a:cubicBezTo>
                    <a:pt x="182689" y="83630"/>
                    <a:pt x="182309" y="84011"/>
                    <a:pt x="181833" y="84296"/>
                  </a:cubicBezTo>
                  <a:cubicBezTo>
                    <a:pt x="178118" y="86678"/>
                    <a:pt x="173736" y="88106"/>
                    <a:pt x="168973" y="88106"/>
                  </a:cubicBezTo>
                  <a:cubicBezTo>
                    <a:pt x="157829" y="88106"/>
                    <a:pt x="148590" y="80391"/>
                    <a:pt x="146018" y="70104"/>
                  </a:cubicBezTo>
                  <a:cubicBezTo>
                    <a:pt x="145542" y="68294"/>
                    <a:pt x="145256" y="66294"/>
                    <a:pt x="145256" y="64294"/>
                  </a:cubicBezTo>
                  <a:close/>
                  <a:moveTo>
                    <a:pt x="64294" y="278606"/>
                  </a:moveTo>
                  <a:cubicBezTo>
                    <a:pt x="59245" y="278606"/>
                    <a:pt x="54578" y="276987"/>
                    <a:pt x="50768" y="274320"/>
                  </a:cubicBezTo>
                  <a:cubicBezTo>
                    <a:pt x="45148" y="270415"/>
                    <a:pt x="41434" y="264128"/>
                    <a:pt x="40767" y="256985"/>
                  </a:cubicBezTo>
                  <a:cubicBezTo>
                    <a:pt x="40672" y="256223"/>
                    <a:pt x="40577" y="255556"/>
                    <a:pt x="40577" y="254794"/>
                  </a:cubicBezTo>
                  <a:cubicBezTo>
                    <a:pt x="40577" y="254032"/>
                    <a:pt x="40767" y="253365"/>
                    <a:pt x="40767" y="252603"/>
                  </a:cubicBezTo>
                  <a:cubicBezTo>
                    <a:pt x="41434" y="245459"/>
                    <a:pt x="45148" y="239173"/>
                    <a:pt x="50768" y="235268"/>
                  </a:cubicBezTo>
                  <a:cubicBezTo>
                    <a:pt x="54578" y="232601"/>
                    <a:pt x="59245" y="230981"/>
                    <a:pt x="64294" y="230981"/>
                  </a:cubicBezTo>
                  <a:cubicBezTo>
                    <a:pt x="75248" y="230981"/>
                    <a:pt x="84296" y="238411"/>
                    <a:pt x="87154" y="248412"/>
                  </a:cubicBezTo>
                  <a:cubicBezTo>
                    <a:pt x="87725" y="250412"/>
                    <a:pt x="88106" y="252603"/>
                    <a:pt x="88106" y="254794"/>
                  </a:cubicBezTo>
                  <a:cubicBezTo>
                    <a:pt x="88106" y="256985"/>
                    <a:pt x="87725" y="259080"/>
                    <a:pt x="87154" y="261176"/>
                  </a:cubicBezTo>
                  <a:cubicBezTo>
                    <a:pt x="84296" y="271177"/>
                    <a:pt x="75248" y="278606"/>
                    <a:pt x="64294" y="278606"/>
                  </a:cubicBezTo>
                  <a:close/>
                  <a:moveTo>
                    <a:pt x="169069" y="469106"/>
                  </a:moveTo>
                  <a:cubicBezTo>
                    <a:pt x="155924" y="469106"/>
                    <a:pt x="145256" y="458438"/>
                    <a:pt x="145256" y="445294"/>
                  </a:cubicBezTo>
                  <a:cubicBezTo>
                    <a:pt x="145256" y="443294"/>
                    <a:pt x="145542" y="441293"/>
                    <a:pt x="146114" y="439484"/>
                  </a:cubicBezTo>
                  <a:cubicBezTo>
                    <a:pt x="148780" y="429197"/>
                    <a:pt x="158020" y="421481"/>
                    <a:pt x="169069" y="421481"/>
                  </a:cubicBezTo>
                  <a:cubicBezTo>
                    <a:pt x="173831" y="421481"/>
                    <a:pt x="178213" y="422910"/>
                    <a:pt x="181927" y="425291"/>
                  </a:cubicBezTo>
                  <a:cubicBezTo>
                    <a:pt x="182404" y="425577"/>
                    <a:pt x="182785" y="425958"/>
                    <a:pt x="183261" y="426244"/>
                  </a:cubicBezTo>
                  <a:cubicBezTo>
                    <a:pt x="189071" y="430625"/>
                    <a:pt x="192977" y="437483"/>
                    <a:pt x="192977" y="445294"/>
                  </a:cubicBezTo>
                  <a:cubicBezTo>
                    <a:pt x="192977" y="453104"/>
                    <a:pt x="189166" y="459962"/>
                    <a:pt x="183261" y="464344"/>
                  </a:cubicBezTo>
                  <a:cubicBezTo>
                    <a:pt x="179261" y="467297"/>
                    <a:pt x="174403" y="469106"/>
                    <a:pt x="169069" y="469106"/>
                  </a:cubicBezTo>
                  <a:close/>
                  <a:moveTo>
                    <a:pt x="421481" y="445294"/>
                  </a:moveTo>
                  <a:cubicBezTo>
                    <a:pt x="421481" y="458438"/>
                    <a:pt x="410813" y="469106"/>
                    <a:pt x="397669" y="469106"/>
                  </a:cubicBezTo>
                  <a:cubicBezTo>
                    <a:pt x="392335" y="469106"/>
                    <a:pt x="387477" y="467297"/>
                    <a:pt x="383572" y="464344"/>
                  </a:cubicBezTo>
                  <a:cubicBezTo>
                    <a:pt x="377761" y="459962"/>
                    <a:pt x="373856" y="453104"/>
                    <a:pt x="373856" y="445294"/>
                  </a:cubicBezTo>
                  <a:cubicBezTo>
                    <a:pt x="373856" y="432149"/>
                    <a:pt x="384524" y="421481"/>
                    <a:pt x="397669" y="421481"/>
                  </a:cubicBezTo>
                  <a:cubicBezTo>
                    <a:pt x="407194" y="421481"/>
                    <a:pt x="415385" y="427196"/>
                    <a:pt x="419195" y="435293"/>
                  </a:cubicBezTo>
                  <a:cubicBezTo>
                    <a:pt x="420624" y="438341"/>
                    <a:pt x="421481" y="441674"/>
                    <a:pt x="421481" y="445294"/>
                  </a:cubicBezTo>
                  <a:close/>
                  <a:moveTo>
                    <a:pt x="402241" y="388334"/>
                  </a:moveTo>
                  <a:cubicBezTo>
                    <a:pt x="400717" y="388239"/>
                    <a:pt x="399193" y="388144"/>
                    <a:pt x="397669" y="388144"/>
                  </a:cubicBezTo>
                  <a:cubicBezTo>
                    <a:pt x="372809" y="388144"/>
                    <a:pt x="351663" y="404050"/>
                    <a:pt x="343852" y="426244"/>
                  </a:cubicBezTo>
                  <a:lnTo>
                    <a:pt x="222885" y="426244"/>
                  </a:lnTo>
                  <a:cubicBezTo>
                    <a:pt x="215075" y="404050"/>
                    <a:pt x="193929" y="388144"/>
                    <a:pt x="169069" y="388144"/>
                  </a:cubicBezTo>
                  <a:cubicBezTo>
                    <a:pt x="166307" y="388144"/>
                    <a:pt x="163544" y="388430"/>
                    <a:pt x="160782" y="388811"/>
                  </a:cubicBezTo>
                  <a:lnTo>
                    <a:pt x="105918" y="293846"/>
                  </a:lnTo>
                  <a:cubicBezTo>
                    <a:pt x="115443" y="283655"/>
                    <a:pt x="121348" y="269939"/>
                    <a:pt x="121348" y="254794"/>
                  </a:cubicBezTo>
                  <a:cubicBezTo>
                    <a:pt x="121348" y="239649"/>
                    <a:pt x="115443" y="226028"/>
                    <a:pt x="105918" y="215741"/>
                  </a:cubicBezTo>
                  <a:lnTo>
                    <a:pt x="160782" y="120777"/>
                  </a:lnTo>
                  <a:cubicBezTo>
                    <a:pt x="163449" y="121158"/>
                    <a:pt x="166211" y="121444"/>
                    <a:pt x="169069" y="121444"/>
                  </a:cubicBezTo>
                  <a:cubicBezTo>
                    <a:pt x="193929" y="121444"/>
                    <a:pt x="215075" y="105537"/>
                    <a:pt x="222885" y="83344"/>
                  </a:cubicBezTo>
                  <a:lnTo>
                    <a:pt x="343852" y="83344"/>
                  </a:lnTo>
                  <a:cubicBezTo>
                    <a:pt x="351663" y="105537"/>
                    <a:pt x="372809" y="121444"/>
                    <a:pt x="397669" y="121444"/>
                  </a:cubicBezTo>
                  <a:cubicBezTo>
                    <a:pt x="399193" y="121444"/>
                    <a:pt x="400717" y="121349"/>
                    <a:pt x="402241" y="121253"/>
                  </a:cubicBezTo>
                  <a:lnTo>
                    <a:pt x="458343" y="218408"/>
                  </a:lnTo>
                  <a:cubicBezTo>
                    <a:pt x="450247" y="228314"/>
                    <a:pt x="445294" y="240983"/>
                    <a:pt x="445294" y="254794"/>
                  </a:cubicBezTo>
                  <a:cubicBezTo>
                    <a:pt x="445294" y="268605"/>
                    <a:pt x="450247" y="281273"/>
                    <a:pt x="458343" y="291179"/>
                  </a:cubicBezTo>
                  <a:lnTo>
                    <a:pt x="402241" y="388334"/>
                  </a:lnTo>
                  <a:close/>
                  <a:moveTo>
                    <a:pt x="510540" y="277082"/>
                  </a:moveTo>
                  <a:cubicBezTo>
                    <a:pt x="507968" y="278035"/>
                    <a:pt x="505301" y="278606"/>
                    <a:pt x="502444" y="278606"/>
                  </a:cubicBezTo>
                  <a:cubicBezTo>
                    <a:pt x="489680" y="278606"/>
                    <a:pt x="479393" y="268510"/>
                    <a:pt x="478727" y="255937"/>
                  </a:cubicBezTo>
                  <a:cubicBezTo>
                    <a:pt x="478727" y="255556"/>
                    <a:pt x="478631" y="255175"/>
                    <a:pt x="478631" y="254794"/>
                  </a:cubicBezTo>
                  <a:cubicBezTo>
                    <a:pt x="478631" y="254413"/>
                    <a:pt x="478727" y="254032"/>
                    <a:pt x="478727" y="253651"/>
                  </a:cubicBezTo>
                  <a:cubicBezTo>
                    <a:pt x="479298" y="241078"/>
                    <a:pt x="489680" y="230981"/>
                    <a:pt x="502444" y="230981"/>
                  </a:cubicBezTo>
                  <a:cubicBezTo>
                    <a:pt x="505301" y="230981"/>
                    <a:pt x="507968" y="231553"/>
                    <a:pt x="510540" y="232505"/>
                  </a:cubicBezTo>
                  <a:cubicBezTo>
                    <a:pt x="519684" y="235839"/>
                    <a:pt x="526256" y="244507"/>
                    <a:pt x="526256" y="254794"/>
                  </a:cubicBezTo>
                  <a:cubicBezTo>
                    <a:pt x="526256" y="265081"/>
                    <a:pt x="519684" y="273749"/>
                    <a:pt x="510540" y="277082"/>
                  </a:cubicBezTo>
                  <a:close/>
                  <a:moveTo>
                    <a:pt x="321469" y="254794"/>
                  </a:moveTo>
                  <a:cubicBezTo>
                    <a:pt x="321469" y="275844"/>
                    <a:pt x="304419" y="292894"/>
                    <a:pt x="283369" y="292894"/>
                  </a:cubicBezTo>
                  <a:cubicBezTo>
                    <a:pt x="262318" y="292894"/>
                    <a:pt x="245269" y="275844"/>
                    <a:pt x="245269" y="254794"/>
                  </a:cubicBezTo>
                  <a:cubicBezTo>
                    <a:pt x="245269" y="233744"/>
                    <a:pt x="262318" y="216694"/>
                    <a:pt x="283369" y="216694"/>
                  </a:cubicBezTo>
                  <a:cubicBezTo>
                    <a:pt x="304419" y="216694"/>
                    <a:pt x="321469" y="233744"/>
                    <a:pt x="321469" y="254794"/>
                  </a:cubicBezTo>
                  <a:close/>
                  <a:moveTo>
                    <a:pt x="362521" y="175641"/>
                  </a:moveTo>
                  <a:cubicBezTo>
                    <a:pt x="406146" y="219266"/>
                    <a:pt x="406146" y="290322"/>
                    <a:pt x="362521" y="333947"/>
                  </a:cubicBezTo>
                  <a:lnTo>
                    <a:pt x="338995" y="310420"/>
                  </a:lnTo>
                  <a:cubicBezTo>
                    <a:pt x="369665" y="279749"/>
                    <a:pt x="369665" y="229934"/>
                    <a:pt x="338995" y="199263"/>
                  </a:cubicBezTo>
                  <a:lnTo>
                    <a:pt x="362521" y="175641"/>
                  </a:lnTo>
                  <a:close/>
                  <a:moveTo>
                    <a:pt x="227838" y="199263"/>
                  </a:moveTo>
                  <a:cubicBezTo>
                    <a:pt x="197168" y="229934"/>
                    <a:pt x="197168" y="279749"/>
                    <a:pt x="227838" y="310420"/>
                  </a:cubicBezTo>
                  <a:lnTo>
                    <a:pt x="204311" y="333947"/>
                  </a:lnTo>
                  <a:cubicBezTo>
                    <a:pt x="160687" y="290322"/>
                    <a:pt x="160687" y="219266"/>
                    <a:pt x="204311" y="175641"/>
                  </a:cubicBezTo>
                  <a:lnTo>
                    <a:pt x="227838" y="19926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lt1"/>
                </a:solidFill>
                <a:latin typeface="Arial"/>
                <a:ea typeface="Arial"/>
                <a:cs typeface="Arial"/>
                <a:sym typeface="Arial"/>
              </a:endParaRPr>
            </a:p>
          </p:txBody>
        </p:sp>
      </p:grpSp>
      <p:grpSp>
        <p:nvGrpSpPr>
          <p:cNvPr id="573" name="Google Shape;573;p10"/>
          <p:cNvGrpSpPr/>
          <p:nvPr/>
        </p:nvGrpSpPr>
        <p:grpSpPr>
          <a:xfrm>
            <a:off x="1205746" y="3424090"/>
            <a:ext cx="541815" cy="985272"/>
            <a:chOff x="1085043" y="3637014"/>
            <a:chExt cx="541815" cy="985272"/>
          </a:xfrm>
        </p:grpSpPr>
        <p:sp>
          <p:nvSpPr>
            <p:cNvPr id="574" name="Google Shape;574;p10"/>
            <p:cNvSpPr txBox="1"/>
            <p:nvPr/>
          </p:nvSpPr>
          <p:spPr>
            <a:xfrm>
              <a:off x="1085043" y="4252995"/>
              <a:ext cx="541815" cy="369291"/>
            </a:xfrm>
            <a:prstGeom prst="rect">
              <a:avLst/>
            </a:prstGeom>
            <a:noFill/>
            <a:ln>
              <a:noFill/>
            </a:ln>
          </p:spPr>
          <p:txBody>
            <a:bodyPr spcFirstLastPara="1" wrap="square" lIns="0" tIns="45700" rIns="0" bIns="45700" anchor="t" anchorCtr="0">
              <a:spAutoFit/>
            </a:bodyPr>
            <a:lstStyle/>
            <a:p>
              <a:pPr marL="0" marR="0" lvl="0" indent="0" algn="ctr" rtl="0">
                <a:lnSpc>
                  <a:spcPct val="90000"/>
                </a:lnSpc>
                <a:spcBef>
                  <a:spcPts val="0"/>
                </a:spcBef>
                <a:spcAft>
                  <a:spcPts val="0"/>
                </a:spcAft>
                <a:buClr>
                  <a:schemeClr val="lt1"/>
                </a:buClr>
                <a:buSzPts val="2000"/>
                <a:buFont typeface="Arial"/>
                <a:buNone/>
              </a:pPr>
              <a:r>
                <a:rPr lang="en-GB" sz="2000">
                  <a:solidFill>
                    <a:schemeClr val="lt1"/>
                  </a:solidFill>
                  <a:latin typeface="Arial"/>
                  <a:ea typeface="Arial"/>
                  <a:cs typeface="Arial"/>
                  <a:sym typeface="Arial"/>
                </a:rPr>
                <a:t>Chat</a:t>
              </a:r>
              <a:endParaRPr/>
            </a:p>
          </p:txBody>
        </p:sp>
        <p:sp>
          <p:nvSpPr>
            <p:cNvPr id="575" name="Google Shape;575;p10"/>
            <p:cNvSpPr/>
            <p:nvPr/>
          </p:nvSpPr>
          <p:spPr>
            <a:xfrm>
              <a:off x="1122588" y="3637014"/>
              <a:ext cx="466725" cy="542925"/>
            </a:xfrm>
            <a:custGeom>
              <a:avLst/>
              <a:gdLst/>
              <a:ahLst/>
              <a:cxnLst/>
              <a:rect l="l" t="t" r="r" b="b"/>
              <a:pathLst>
                <a:path w="466725" h="542925" extrusionOk="0">
                  <a:moveTo>
                    <a:pt x="311944" y="83344"/>
                  </a:moveTo>
                  <a:lnTo>
                    <a:pt x="311944" y="7144"/>
                  </a:lnTo>
                  <a:lnTo>
                    <a:pt x="7144" y="7144"/>
                  </a:lnTo>
                  <a:lnTo>
                    <a:pt x="7144" y="540544"/>
                  </a:lnTo>
                  <a:lnTo>
                    <a:pt x="311944" y="540544"/>
                  </a:lnTo>
                  <a:lnTo>
                    <a:pt x="311944" y="330994"/>
                  </a:lnTo>
                  <a:lnTo>
                    <a:pt x="350044" y="330994"/>
                  </a:lnTo>
                  <a:lnTo>
                    <a:pt x="464344" y="330994"/>
                  </a:lnTo>
                  <a:lnTo>
                    <a:pt x="464344" y="83344"/>
                  </a:lnTo>
                  <a:lnTo>
                    <a:pt x="311944" y="83344"/>
                  </a:lnTo>
                  <a:close/>
                  <a:moveTo>
                    <a:pt x="273844" y="502444"/>
                  </a:moveTo>
                  <a:lnTo>
                    <a:pt x="45244" y="502444"/>
                  </a:lnTo>
                  <a:lnTo>
                    <a:pt x="45244" y="45244"/>
                  </a:lnTo>
                  <a:lnTo>
                    <a:pt x="273844" y="45244"/>
                  </a:lnTo>
                  <a:lnTo>
                    <a:pt x="273844" y="83344"/>
                  </a:lnTo>
                  <a:lnTo>
                    <a:pt x="111919" y="83344"/>
                  </a:lnTo>
                  <a:lnTo>
                    <a:pt x="111919" y="330994"/>
                  </a:lnTo>
                  <a:lnTo>
                    <a:pt x="130969" y="330994"/>
                  </a:lnTo>
                  <a:lnTo>
                    <a:pt x="169069" y="330994"/>
                  </a:lnTo>
                  <a:lnTo>
                    <a:pt x="169069" y="388144"/>
                  </a:lnTo>
                  <a:lnTo>
                    <a:pt x="235744" y="330994"/>
                  </a:lnTo>
                  <a:lnTo>
                    <a:pt x="273844" y="330994"/>
                  </a:lnTo>
                  <a:lnTo>
                    <a:pt x="273844" y="502444"/>
                  </a:lnTo>
                  <a:close/>
                  <a:moveTo>
                    <a:pt x="426244" y="292894"/>
                  </a:moveTo>
                  <a:lnTo>
                    <a:pt x="350044" y="292894"/>
                  </a:lnTo>
                  <a:lnTo>
                    <a:pt x="311944" y="292894"/>
                  </a:lnTo>
                  <a:lnTo>
                    <a:pt x="273844" y="292894"/>
                  </a:lnTo>
                  <a:lnTo>
                    <a:pt x="235744" y="292894"/>
                  </a:lnTo>
                  <a:lnTo>
                    <a:pt x="221647" y="292894"/>
                  </a:lnTo>
                  <a:lnTo>
                    <a:pt x="207169" y="292894"/>
                  </a:lnTo>
                  <a:lnTo>
                    <a:pt x="169069" y="292894"/>
                  </a:lnTo>
                  <a:lnTo>
                    <a:pt x="150019" y="292894"/>
                  </a:lnTo>
                  <a:lnTo>
                    <a:pt x="150019" y="121444"/>
                  </a:lnTo>
                  <a:lnTo>
                    <a:pt x="273844" y="121444"/>
                  </a:lnTo>
                  <a:lnTo>
                    <a:pt x="311944" y="121444"/>
                  </a:lnTo>
                  <a:lnTo>
                    <a:pt x="426244" y="121444"/>
                  </a:lnTo>
                  <a:lnTo>
                    <a:pt x="426244" y="292894"/>
                  </a:lnTo>
                  <a:close/>
                  <a:moveTo>
                    <a:pt x="188119" y="182690"/>
                  </a:moveTo>
                  <a:lnTo>
                    <a:pt x="231553" y="182690"/>
                  </a:lnTo>
                  <a:lnTo>
                    <a:pt x="231553" y="226219"/>
                  </a:lnTo>
                  <a:lnTo>
                    <a:pt x="188023" y="226219"/>
                  </a:lnTo>
                  <a:lnTo>
                    <a:pt x="188023" y="182690"/>
                  </a:lnTo>
                  <a:close/>
                  <a:moveTo>
                    <a:pt x="273844" y="182690"/>
                  </a:moveTo>
                  <a:lnTo>
                    <a:pt x="309848" y="182690"/>
                  </a:lnTo>
                  <a:lnTo>
                    <a:pt x="309848" y="226219"/>
                  </a:lnTo>
                  <a:lnTo>
                    <a:pt x="273844" y="226219"/>
                  </a:lnTo>
                  <a:lnTo>
                    <a:pt x="266414" y="226219"/>
                  </a:lnTo>
                  <a:lnTo>
                    <a:pt x="266414" y="182690"/>
                  </a:lnTo>
                  <a:lnTo>
                    <a:pt x="273844" y="182690"/>
                  </a:lnTo>
                  <a:close/>
                  <a:moveTo>
                    <a:pt x="388144" y="226219"/>
                  </a:moveTo>
                  <a:lnTo>
                    <a:pt x="344614" y="226219"/>
                  </a:lnTo>
                  <a:lnTo>
                    <a:pt x="344614" y="182690"/>
                  </a:lnTo>
                  <a:lnTo>
                    <a:pt x="388144" y="182690"/>
                  </a:lnTo>
                  <a:lnTo>
                    <a:pt x="388144" y="226219"/>
                  </a:lnTo>
                  <a:close/>
                  <a:moveTo>
                    <a:pt x="121444" y="426244"/>
                  </a:moveTo>
                  <a:lnTo>
                    <a:pt x="197739" y="426244"/>
                  </a:lnTo>
                  <a:lnTo>
                    <a:pt x="197739" y="464344"/>
                  </a:lnTo>
                  <a:lnTo>
                    <a:pt x="121444" y="464344"/>
                  </a:lnTo>
                  <a:lnTo>
                    <a:pt x="121444" y="42624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lt1"/>
                </a:solidFill>
                <a:latin typeface="Arial"/>
                <a:ea typeface="Arial"/>
                <a:cs typeface="Arial"/>
                <a:sym typeface="Arial"/>
              </a:endParaRPr>
            </a:p>
          </p:txBody>
        </p:sp>
      </p:grpSp>
      <p:grpSp>
        <p:nvGrpSpPr>
          <p:cNvPr id="576" name="Google Shape;576;p10"/>
          <p:cNvGrpSpPr/>
          <p:nvPr/>
        </p:nvGrpSpPr>
        <p:grpSpPr>
          <a:xfrm>
            <a:off x="841735" y="2117796"/>
            <a:ext cx="1269835" cy="975155"/>
            <a:chOff x="721032" y="2002055"/>
            <a:chExt cx="1269835" cy="975155"/>
          </a:xfrm>
        </p:grpSpPr>
        <p:sp>
          <p:nvSpPr>
            <p:cNvPr id="577" name="Google Shape;577;p10"/>
            <p:cNvSpPr txBox="1"/>
            <p:nvPr/>
          </p:nvSpPr>
          <p:spPr>
            <a:xfrm>
              <a:off x="721032" y="2577141"/>
              <a:ext cx="1269835" cy="400069"/>
            </a:xfrm>
            <a:prstGeom prst="rect">
              <a:avLst/>
            </a:prstGeom>
            <a:noFill/>
            <a:ln>
              <a:noFill/>
            </a:ln>
          </p:spPr>
          <p:txBody>
            <a:bodyPr spcFirstLastPara="1" wrap="square" lIns="0" tIns="45700" rIns="0" bIns="45700" anchor="t" anchorCtr="0">
              <a:spAutoFit/>
            </a:bodyPr>
            <a:lstStyle/>
            <a:p>
              <a:pPr marL="0" marR="0" lvl="0" indent="0" algn="ctr" rtl="0">
                <a:lnSpc>
                  <a:spcPct val="100000"/>
                </a:lnSpc>
                <a:spcBef>
                  <a:spcPts val="0"/>
                </a:spcBef>
                <a:spcAft>
                  <a:spcPts val="0"/>
                </a:spcAft>
                <a:buClr>
                  <a:schemeClr val="lt1"/>
                </a:buClr>
                <a:buSzPts val="2000"/>
                <a:buFont typeface="Arial"/>
                <a:buNone/>
              </a:pPr>
              <a:r>
                <a:rPr lang="en-GB" sz="2000">
                  <a:solidFill>
                    <a:schemeClr val="lt1"/>
                  </a:solidFill>
                  <a:latin typeface="Arial"/>
                  <a:ea typeface="Arial"/>
                  <a:cs typeface="Arial"/>
                  <a:sym typeface="Arial"/>
                </a:rPr>
                <a:t>Mobile App</a:t>
              </a:r>
              <a:endParaRPr/>
            </a:p>
          </p:txBody>
        </p:sp>
        <p:sp>
          <p:nvSpPr>
            <p:cNvPr id="578" name="Google Shape;578;p10"/>
            <p:cNvSpPr/>
            <p:nvPr/>
          </p:nvSpPr>
          <p:spPr>
            <a:xfrm>
              <a:off x="1165450" y="2002055"/>
              <a:ext cx="381000" cy="533400"/>
            </a:xfrm>
            <a:custGeom>
              <a:avLst/>
              <a:gdLst/>
              <a:ahLst/>
              <a:cxnLst/>
              <a:rect l="l" t="t" r="r" b="b"/>
              <a:pathLst>
                <a:path w="381000" h="533400" extrusionOk="0">
                  <a:moveTo>
                    <a:pt x="38100" y="495300"/>
                  </a:moveTo>
                  <a:lnTo>
                    <a:pt x="151829" y="495300"/>
                  </a:lnTo>
                  <a:lnTo>
                    <a:pt x="151829" y="533400"/>
                  </a:lnTo>
                  <a:lnTo>
                    <a:pt x="18193" y="533400"/>
                  </a:lnTo>
                  <a:cubicBezTo>
                    <a:pt x="8192" y="533400"/>
                    <a:pt x="0" y="525209"/>
                    <a:pt x="0" y="515207"/>
                  </a:cubicBezTo>
                  <a:lnTo>
                    <a:pt x="0" y="18193"/>
                  </a:lnTo>
                  <a:cubicBezTo>
                    <a:pt x="0" y="8192"/>
                    <a:pt x="8192" y="0"/>
                    <a:pt x="18193" y="0"/>
                  </a:cubicBezTo>
                  <a:lnTo>
                    <a:pt x="287084" y="0"/>
                  </a:lnTo>
                  <a:cubicBezTo>
                    <a:pt x="297180" y="0"/>
                    <a:pt x="305276" y="8192"/>
                    <a:pt x="305276" y="18193"/>
                  </a:cubicBezTo>
                  <a:lnTo>
                    <a:pt x="305276" y="304800"/>
                  </a:lnTo>
                  <a:lnTo>
                    <a:pt x="267176" y="304800"/>
                  </a:lnTo>
                  <a:lnTo>
                    <a:pt x="267176" y="38100"/>
                  </a:lnTo>
                  <a:lnTo>
                    <a:pt x="38100" y="38100"/>
                  </a:lnTo>
                  <a:lnTo>
                    <a:pt x="38100" y="495300"/>
                  </a:lnTo>
                  <a:close/>
                  <a:moveTo>
                    <a:pt x="211836" y="114300"/>
                  </a:moveTo>
                  <a:lnTo>
                    <a:pt x="211836" y="76200"/>
                  </a:lnTo>
                  <a:lnTo>
                    <a:pt x="97917" y="76200"/>
                  </a:lnTo>
                  <a:lnTo>
                    <a:pt x="97917" y="114300"/>
                  </a:lnTo>
                  <a:lnTo>
                    <a:pt x="211836" y="114300"/>
                  </a:lnTo>
                  <a:close/>
                  <a:moveTo>
                    <a:pt x="354140" y="459486"/>
                  </a:moveTo>
                  <a:cubicBezTo>
                    <a:pt x="352806" y="463677"/>
                    <a:pt x="351187" y="467773"/>
                    <a:pt x="349091" y="471678"/>
                  </a:cubicBezTo>
                  <a:lnTo>
                    <a:pt x="368332" y="490919"/>
                  </a:lnTo>
                  <a:lnTo>
                    <a:pt x="338233" y="521018"/>
                  </a:lnTo>
                  <a:lnTo>
                    <a:pt x="318992" y="501777"/>
                  </a:lnTo>
                  <a:cubicBezTo>
                    <a:pt x="315087" y="503873"/>
                    <a:pt x="310991" y="505492"/>
                    <a:pt x="306800" y="506825"/>
                  </a:cubicBezTo>
                  <a:lnTo>
                    <a:pt x="306800" y="534067"/>
                  </a:lnTo>
                  <a:lnTo>
                    <a:pt x="264224" y="534067"/>
                  </a:lnTo>
                  <a:lnTo>
                    <a:pt x="264224" y="506825"/>
                  </a:lnTo>
                  <a:cubicBezTo>
                    <a:pt x="260033" y="505492"/>
                    <a:pt x="255937" y="503873"/>
                    <a:pt x="252031" y="501777"/>
                  </a:cubicBezTo>
                  <a:lnTo>
                    <a:pt x="232791" y="521018"/>
                  </a:lnTo>
                  <a:lnTo>
                    <a:pt x="202692" y="490919"/>
                  </a:lnTo>
                  <a:lnTo>
                    <a:pt x="221933" y="471678"/>
                  </a:lnTo>
                  <a:cubicBezTo>
                    <a:pt x="219837" y="467773"/>
                    <a:pt x="218218" y="463677"/>
                    <a:pt x="216884" y="459486"/>
                  </a:cubicBezTo>
                  <a:lnTo>
                    <a:pt x="189643" y="459486"/>
                  </a:lnTo>
                  <a:lnTo>
                    <a:pt x="189643" y="416909"/>
                  </a:lnTo>
                  <a:lnTo>
                    <a:pt x="216789" y="416909"/>
                  </a:lnTo>
                  <a:cubicBezTo>
                    <a:pt x="218123" y="412718"/>
                    <a:pt x="219742" y="408623"/>
                    <a:pt x="221837" y="404717"/>
                  </a:cubicBezTo>
                  <a:lnTo>
                    <a:pt x="202597" y="385477"/>
                  </a:lnTo>
                  <a:lnTo>
                    <a:pt x="232696" y="355378"/>
                  </a:lnTo>
                  <a:lnTo>
                    <a:pt x="251936" y="374618"/>
                  </a:lnTo>
                  <a:cubicBezTo>
                    <a:pt x="255842" y="372523"/>
                    <a:pt x="259937" y="370904"/>
                    <a:pt x="264128" y="369570"/>
                  </a:cubicBezTo>
                  <a:lnTo>
                    <a:pt x="264128" y="342329"/>
                  </a:lnTo>
                  <a:lnTo>
                    <a:pt x="306705" y="342329"/>
                  </a:lnTo>
                  <a:lnTo>
                    <a:pt x="306705" y="369570"/>
                  </a:lnTo>
                  <a:cubicBezTo>
                    <a:pt x="310896" y="370904"/>
                    <a:pt x="314992" y="372523"/>
                    <a:pt x="318897" y="374618"/>
                  </a:cubicBezTo>
                  <a:lnTo>
                    <a:pt x="338138" y="355378"/>
                  </a:lnTo>
                  <a:lnTo>
                    <a:pt x="368237" y="385477"/>
                  </a:lnTo>
                  <a:lnTo>
                    <a:pt x="348996" y="404717"/>
                  </a:lnTo>
                  <a:cubicBezTo>
                    <a:pt x="351092" y="408623"/>
                    <a:pt x="352711" y="412718"/>
                    <a:pt x="354044" y="416909"/>
                  </a:cubicBezTo>
                  <a:lnTo>
                    <a:pt x="381191" y="416909"/>
                  </a:lnTo>
                  <a:lnTo>
                    <a:pt x="381191" y="459486"/>
                  </a:lnTo>
                  <a:lnTo>
                    <a:pt x="354140" y="459486"/>
                  </a:lnTo>
                  <a:close/>
                  <a:moveTo>
                    <a:pt x="313754" y="409956"/>
                  </a:moveTo>
                  <a:cubicBezTo>
                    <a:pt x="306229" y="402431"/>
                    <a:pt x="296132" y="398240"/>
                    <a:pt x="285560" y="398240"/>
                  </a:cubicBezTo>
                  <a:cubicBezTo>
                    <a:pt x="274987" y="398240"/>
                    <a:pt x="264890" y="402431"/>
                    <a:pt x="257366" y="409956"/>
                  </a:cubicBezTo>
                  <a:cubicBezTo>
                    <a:pt x="241840" y="425482"/>
                    <a:pt x="241840" y="450818"/>
                    <a:pt x="257366" y="466344"/>
                  </a:cubicBezTo>
                  <a:cubicBezTo>
                    <a:pt x="264890" y="473869"/>
                    <a:pt x="274987" y="478060"/>
                    <a:pt x="285560" y="478060"/>
                  </a:cubicBezTo>
                  <a:cubicBezTo>
                    <a:pt x="296132" y="478060"/>
                    <a:pt x="306229" y="473869"/>
                    <a:pt x="313754" y="466344"/>
                  </a:cubicBezTo>
                  <a:cubicBezTo>
                    <a:pt x="329375" y="450818"/>
                    <a:pt x="329375" y="425482"/>
                    <a:pt x="313754" y="40995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lt1"/>
                </a:solidFill>
                <a:latin typeface="Arial"/>
                <a:ea typeface="Arial"/>
                <a:cs typeface="Arial"/>
                <a:sym typeface="Arial"/>
              </a:endParaRPr>
            </a:p>
          </p:txBody>
        </p:sp>
      </p:grpSp>
      <p:sp>
        <p:nvSpPr>
          <p:cNvPr id="579" name="Google Shape;579;p10"/>
          <p:cNvSpPr/>
          <p:nvPr/>
        </p:nvSpPr>
        <p:spPr>
          <a:xfrm>
            <a:off x="10624132" y="3433674"/>
            <a:ext cx="293594" cy="40798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a:solidFill>
                <a:schemeClr val="lt1"/>
              </a:solidFill>
              <a:latin typeface="Arial"/>
              <a:ea typeface="Arial"/>
              <a:cs typeface="Arial"/>
              <a:sym typeface="Arial"/>
            </a:endParaRPr>
          </a:p>
        </p:txBody>
      </p:sp>
      <p:sp>
        <p:nvSpPr>
          <p:cNvPr id="580" name="Google Shape;580;p10"/>
          <p:cNvSpPr txBox="1"/>
          <p:nvPr/>
        </p:nvSpPr>
        <p:spPr>
          <a:xfrm>
            <a:off x="9676599" y="1457825"/>
            <a:ext cx="2188661" cy="424732"/>
          </a:xfrm>
          <a:prstGeom prst="rect">
            <a:avLst/>
          </a:prstGeom>
          <a:noFill/>
          <a:ln>
            <a:noFill/>
          </a:ln>
        </p:spPr>
        <p:txBody>
          <a:bodyPr spcFirstLastPara="1" wrap="square" lIns="45700" tIns="45700" rIns="45700" bIns="45700" anchor="b" anchorCtr="0">
            <a:spAutoFit/>
          </a:bodyPr>
          <a:lstStyle/>
          <a:p>
            <a:pPr marL="0" marR="0" lvl="0" indent="0" algn="ctr" rtl="0">
              <a:lnSpc>
                <a:spcPct val="90000"/>
              </a:lnSpc>
              <a:spcBef>
                <a:spcPts val="0"/>
              </a:spcBef>
              <a:spcAft>
                <a:spcPts val="0"/>
              </a:spcAft>
              <a:buClr>
                <a:schemeClr val="lt1"/>
              </a:buClr>
              <a:buSzPts val="2400"/>
              <a:buFont typeface="Arial Black"/>
              <a:buNone/>
            </a:pPr>
            <a:r>
              <a:rPr lang="en-GB" sz="2400" b="1">
                <a:solidFill>
                  <a:schemeClr val="lt1"/>
                </a:solidFill>
                <a:latin typeface="Arial Black"/>
                <a:ea typeface="Arial Black"/>
                <a:cs typeface="Arial Black"/>
                <a:sym typeface="Arial Black"/>
              </a:rPr>
              <a:t>Services</a:t>
            </a:r>
            <a:endParaRPr sz="2400" b="1" u="none" strike="noStrike" cap="none">
              <a:solidFill>
                <a:schemeClr val="lt1"/>
              </a:solidFill>
              <a:latin typeface="Arial Black"/>
              <a:ea typeface="Arial Black"/>
              <a:cs typeface="Arial Black"/>
              <a:sym typeface="Arial Black"/>
            </a:endParaRPr>
          </a:p>
        </p:txBody>
      </p:sp>
      <p:grpSp>
        <p:nvGrpSpPr>
          <p:cNvPr id="581" name="Google Shape;581;p10"/>
          <p:cNvGrpSpPr/>
          <p:nvPr/>
        </p:nvGrpSpPr>
        <p:grpSpPr>
          <a:xfrm>
            <a:off x="10449527" y="4734345"/>
            <a:ext cx="642805" cy="957488"/>
            <a:chOff x="10507881" y="5102986"/>
            <a:chExt cx="642805" cy="957488"/>
          </a:xfrm>
        </p:grpSpPr>
        <p:sp>
          <p:nvSpPr>
            <p:cNvPr id="582" name="Google Shape;582;p10"/>
            <p:cNvSpPr txBox="1"/>
            <p:nvPr/>
          </p:nvSpPr>
          <p:spPr>
            <a:xfrm>
              <a:off x="10507881" y="5691183"/>
              <a:ext cx="642805" cy="369291"/>
            </a:xfrm>
            <a:prstGeom prst="rect">
              <a:avLst/>
            </a:prstGeom>
            <a:noFill/>
            <a:ln>
              <a:noFill/>
            </a:ln>
          </p:spPr>
          <p:txBody>
            <a:bodyPr spcFirstLastPara="1" wrap="square" lIns="0" tIns="45700" rIns="0" bIns="45700" anchor="t" anchorCtr="0">
              <a:spAutoFit/>
            </a:bodyPr>
            <a:lstStyle/>
            <a:p>
              <a:pPr marL="0" marR="0" lvl="0" indent="0" algn="ctr" rtl="0">
                <a:lnSpc>
                  <a:spcPct val="90000"/>
                </a:lnSpc>
                <a:spcBef>
                  <a:spcPts val="0"/>
                </a:spcBef>
                <a:spcAft>
                  <a:spcPts val="0"/>
                </a:spcAft>
                <a:buClr>
                  <a:schemeClr val="lt1"/>
                </a:buClr>
                <a:buSzPts val="2000"/>
                <a:buFont typeface="Arial"/>
                <a:buNone/>
              </a:pPr>
              <a:r>
                <a:rPr lang="en-GB" sz="2000">
                  <a:solidFill>
                    <a:schemeClr val="lt1"/>
                  </a:solidFill>
                  <a:latin typeface="Arial"/>
                  <a:ea typeface="Arial"/>
                  <a:cs typeface="Arial"/>
                  <a:sym typeface="Arial"/>
                </a:rPr>
                <a:t>Thing</a:t>
              </a:r>
              <a:endParaRPr sz="2000">
                <a:solidFill>
                  <a:schemeClr val="lt1"/>
                </a:solidFill>
                <a:latin typeface="Arial"/>
                <a:ea typeface="Arial"/>
                <a:cs typeface="Arial"/>
                <a:sym typeface="Arial"/>
              </a:endParaRPr>
            </a:p>
          </p:txBody>
        </p:sp>
        <p:sp>
          <p:nvSpPr>
            <p:cNvPr id="583" name="Google Shape;583;p10"/>
            <p:cNvSpPr/>
            <p:nvPr/>
          </p:nvSpPr>
          <p:spPr>
            <a:xfrm>
              <a:off x="10548296" y="5102986"/>
              <a:ext cx="561975" cy="504825"/>
            </a:xfrm>
            <a:custGeom>
              <a:avLst/>
              <a:gdLst/>
              <a:ahLst/>
              <a:cxnLst/>
              <a:rect l="l" t="t" r="r" b="b"/>
              <a:pathLst>
                <a:path w="561975" h="504825" extrusionOk="0">
                  <a:moveTo>
                    <a:pt x="502444" y="197644"/>
                  </a:moveTo>
                  <a:cubicBezTo>
                    <a:pt x="498539" y="197644"/>
                    <a:pt x="494729" y="198025"/>
                    <a:pt x="491014" y="198787"/>
                  </a:cubicBezTo>
                  <a:lnTo>
                    <a:pt x="437198" y="105537"/>
                  </a:lnTo>
                  <a:cubicBezTo>
                    <a:pt x="448056" y="95059"/>
                    <a:pt x="454819" y="80486"/>
                    <a:pt x="454819" y="64294"/>
                  </a:cubicBezTo>
                  <a:cubicBezTo>
                    <a:pt x="454819" y="32766"/>
                    <a:pt x="429196" y="7144"/>
                    <a:pt x="397669" y="7144"/>
                  </a:cubicBezTo>
                  <a:cubicBezTo>
                    <a:pt x="372809" y="7144"/>
                    <a:pt x="351663" y="23051"/>
                    <a:pt x="343852" y="45244"/>
                  </a:cubicBezTo>
                  <a:lnTo>
                    <a:pt x="222885" y="45244"/>
                  </a:lnTo>
                  <a:cubicBezTo>
                    <a:pt x="215075" y="23051"/>
                    <a:pt x="193929" y="7144"/>
                    <a:pt x="169069" y="7144"/>
                  </a:cubicBezTo>
                  <a:cubicBezTo>
                    <a:pt x="137541" y="7144"/>
                    <a:pt x="111919" y="32766"/>
                    <a:pt x="111919" y="64294"/>
                  </a:cubicBezTo>
                  <a:cubicBezTo>
                    <a:pt x="111919" y="79248"/>
                    <a:pt x="117729" y="92774"/>
                    <a:pt x="127064" y="102965"/>
                  </a:cubicBezTo>
                  <a:lnTo>
                    <a:pt x="72104" y="198215"/>
                  </a:lnTo>
                  <a:cubicBezTo>
                    <a:pt x="69532" y="197930"/>
                    <a:pt x="66961" y="197644"/>
                    <a:pt x="64294" y="197644"/>
                  </a:cubicBezTo>
                  <a:cubicBezTo>
                    <a:pt x="32766" y="197644"/>
                    <a:pt x="7144" y="223266"/>
                    <a:pt x="7144" y="254794"/>
                  </a:cubicBezTo>
                  <a:cubicBezTo>
                    <a:pt x="7144" y="286322"/>
                    <a:pt x="32766" y="311944"/>
                    <a:pt x="64294" y="311944"/>
                  </a:cubicBezTo>
                  <a:cubicBezTo>
                    <a:pt x="66961" y="311944"/>
                    <a:pt x="69532" y="311658"/>
                    <a:pt x="72104" y="311372"/>
                  </a:cubicBezTo>
                  <a:lnTo>
                    <a:pt x="127064" y="406622"/>
                  </a:lnTo>
                  <a:cubicBezTo>
                    <a:pt x="117729" y="416814"/>
                    <a:pt x="111919" y="430340"/>
                    <a:pt x="111919" y="445294"/>
                  </a:cubicBezTo>
                  <a:cubicBezTo>
                    <a:pt x="111919" y="476822"/>
                    <a:pt x="137541" y="502444"/>
                    <a:pt x="169069" y="502444"/>
                  </a:cubicBezTo>
                  <a:cubicBezTo>
                    <a:pt x="193929" y="502444"/>
                    <a:pt x="215075" y="486537"/>
                    <a:pt x="222885" y="464344"/>
                  </a:cubicBezTo>
                  <a:lnTo>
                    <a:pt x="343852" y="464344"/>
                  </a:lnTo>
                  <a:cubicBezTo>
                    <a:pt x="351663" y="486537"/>
                    <a:pt x="372809" y="502444"/>
                    <a:pt x="397669" y="502444"/>
                  </a:cubicBezTo>
                  <a:cubicBezTo>
                    <a:pt x="429196" y="502444"/>
                    <a:pt x="454819" y="476822"/>
                    <a:pt x="454819" y="445294"/>
                  </a:cubicBezTo>
                  <a:cubicBezTo>
                    <a:pt x="454819" y="429101"/>
                    <a:pt x="448056" y="414528"/>
                    <a:pt x="437198" y="404050"/>
                  </a:cubicBezTo>
                  <a:lnTo>
                    <a:pt x="491014" y="310801"/>
                  </a:lnTo>
                  <a:cubicBezTo>
                    <a:pt x="494729" y="311563"/>
                    <a:pt x="498539" y="311944"/>
                    <a:pt x="502444" y="311944"/>
                  </a:cubicBezTo>
                  <a:cubicBezTo>
                    <a:pt x="533972" y="311944"/>
                    <a:pt x="559594" y="286322"/>
                    <a:pt x="559594" y="254794"/>
                  </a:cubicBezTo>
                  <a:cubicBezTo>
                    <a:pt x="559594" y="223266"/>
                    <a:pt x="533972" y="197644"/>
                    <a:pt x="502444" y="197644"/>
                  </a:cubicBezTo>
                  <a:close/>
                  <a:moveTo>
                    <a:pt x="397669" y="40481"/>
                  </a:moveTo>
                  <a:cubicBezTo>
                    <a:pt x="410813" y="40481"/>
                    <a:pt x="421481" y="51149"/>
                    <a:pt x="421481" y="64294"/>
                  </a:cubicBezTo>
                  <a:cubicBezTo>
                    <a:pt x="421481" y="67913"/>
                    <a:pt x="420624" y="71247"/>
                    <a:pt x="419195" y="74295"/>
                  </a:cubicBezTo>
                  <a:cubicBezTo>
                    <a:pt x="415385" y="82391"/>
                    <a:pt x="407194" y="88106"/>
                    <a:pt x="397669" y="88106"/>
                  </a:cubicBezTo>
                  <a:cubicBezTo>
                    <a:pt x="384524" y="88106"/>
                    <a:pt x="373856" y="77438"/>
                    <a:pt x="373856" y="64294"/>
                  </a:cubicBezTo>
                  <a:cubicBezTo>
                    <a:pt x="373856" y="56483"/>
                    <a:pt x="377666" y="49625"/>
                    <a:pt x="383572" y="45244"/>
                  </a:cubicBezTo>
                  <a:cubicBezTo>
                    <a:pt x="387477" y="42291"/>
                    <a:pt x="392335" y="40481"/>
                    <a:pt x="397669" y="40481"/>
                  </a:cubicBezTo>
                  <a:close/>
                  <a:moveTo>
                    <a:pt x="145256" y="64294"/>
                  </a:moveTo>
                  <a:cubicBezTo>
                    <a:pt x="145256" y="51149"/>
                    <a:pt x="155924" y="40481"/>
                    <a:pt x="169069" y="40481"/>
                  </a:cubicBezTo>
                  <a:cubicBezTo>
                    <a:pt x="174403" y="40481"/>
                    <a:pt x="179261" y="42291"/>
                    <a:pt x="183166" y="45244"/>
                  </a:cubicBezTo>
                  <a:cubicBezTo>
                    <a:pt x="188976" y="49625"/>
                    <a:pt x="192881" y="56483"/>
                    <a:pt x="192881" y="64294"/>
                  </a:cubicBezTo>
                  <a:cubicBezTo>
                    <a:pt x="192881" y="72104"/>
                    <a:pt x="189071" y="78962"/>
                    <a:pt x="183166" y="83344"/>
                  </a:cubicBezTo>
                  <a:cubicBezTo>
                    <a:pt x="182689" y="83630"/>
                    <a:pt x="182309" y="84011"/>
                    <a:pt x="181833" y="84296"/>
                  </a:cubicBezTo>
                  <a:cubicBezTo>
                    <a:pt x="178118" y="86678"/>
                    <a:pt x="173736" y="88106"/>
                    <a:pt x="168973" y="88106"/>
                  </a:cubicBezTo>
                  <a:cubicBezTo>
                    <a:pt x="157829" y="88106"/>
                    <a:pt x="148590" y="80391"/>
                    <a:pt x="146018" y="70104"/>
                  </a:cubicBezTo>
                  <a:cubicBezTo>
                    <a:pt x="145542" y="68294"/>
                    <a:pt x="145256" y="66294"/>
                    <a:pt x="145256" y="64294"/>
                  </a:cubicBezTo>
                  <a:close/>
                  <a:moveTo>
                    <a:pt x="64294" y="278606"/>
                  </a:moveTo>
                  <a:cubicBezTo>
                    <a:pt x="59245" y="278606"/>
                    <a:pt x="54578" y="276987"/>
                    <a:pt x="50768" y="274320"/>
                  </a:cubicBezTo>
                  <a:cubicBezTo>
                    <a:pt x="45148" y="270415"/>
                    <a:pt x="41434" y="264128"/>
                    <a:pt x="40767" y="256985"/>
                  </a:cubicBezTo>
                  <a:cubicBezTo>
                    <a:pt x="40672" y="256223"/>
                    <a:pt x="40577" y="255556"/>
                    <a:pt x="40577" y="254794"/>
                  </a:cubicBezTo>
                  <a:cubicBezTo>
                    <a:pt x="40577" y="254032"/>
                    <a:pt x="40767" y="253365"/>
                    <a:pt x="40767" y="252603"/>
                  </a:cubicBezTo>
                  <a:cubicBezTo>
                    <a:pt x="41434" y="245459"/>
                    <a:pt x="45148" y="239173"/>
                    <a:pt x="50768" y="235268"/>
                  </a:cubicBezTo>
                  <a:cubicBezTo>
                    <a:pt x="54578" y="232601"/>
                    <a:pt x="59245" y="230981"/>
                    <a:pt x="64294" y="230981"/>
                  </a:cubicBezTo>
                  <a:cubicBezTo>
                    <a:pt x="75248" y="230981"/>
                    <a:pt x="84296" y="238411"/>
                    <a:pt x="87154" y="248412"/>
                  </a:cubicBezTo>
                  <a:cubicBezTo>
                    <a:pt x="87725" y="250412"/>
                    <a:pt x="88106" y="252603"/>
                    <a:pt x="88106" y="254794"/>
                  </a:cubicBezTo>
                  <a:cubicBezTo>
                    <a:pt x="88106" y="256985"/>
                    <a:pt x="87725" y="259080"/>
                    <a:pt x="87154" y="261176"/>
                  </a:cubicBezTo>
                  <a:cubicBezTo>
                    <a:pt x="84296" y="271177"/>
                    <a:pt x="75248" y="278606"/>
                    <a:pt x="64294" y="278606"/>
                  </a:cubicBezTo>
                  <a:close/>
                  <a:moveTo>
                    <a:pt x="169069" y="469106"/>
                  </a:moveTo>
                  <a:cubicBezTo>
                    <a:pt x="155924" y="469106"/>
                    <a:pt x="145256" y="458438"/>
                    <a:pt x="145256" y="445294"/>
                  </a:cubicBezTo>
                  <a:cubicBezTo>
                    <a:pt x="145256" y="443294"/>
                    <a:pt x="145542" y="441293"/>
                    <a:pt x="146114" y="439484"/>
                  </a:cubicBezTo>
                  <a:cubicBezTo>
                    <a:pt x="148780" y="429197"/>
                    <a:pt x="158020" y="421481"/>
                    <a:pt x="169069" y="421481"/>
                  </a:cubicBezTo>
                  <a:cubicBezTo>
                    <a:pt x="173831" y="421481"/>
                    <a:pt x="178213" y="422910"/>
                    <a:pt x="181927" y="425291"/>
                  </a:cubicBezTo>
                  <a:cubicBezTo>
                    <a:pt x="182404" y="425577"/>
                    <a:pt x="182785" y="425958"/>
                    <a:pt x="183261" y="426244"/>
                  </a:cubicBezTo>
                  <a:cubicBezTo>
                    <a:pt x="189071" y="430625"/>
                    <a:pt x="192977" y="437483"/>
                    <a:pt x="192977" y="445294"/>
                  </a:cubicBezTo>
                  <a:cubicBezTo>
                    <a:pt x="192977" y="453104"/>
                    <a:pt x="189166" y="459962"/>
                    <a:pt x="183261" y="464344"/>
                  </a:cubicBezTo>
                  <a:cubicBezTo>
                    <a:pt x="179261" y="467297"/>
                    <a:pt x="174403" y="469106"/>
                    <a:pt x="169069" y="469106"/>
                  </a:cubicBezTo>
                  <a:close/>
                  <a:moveTo>
                    <a:pt x="421481" y="445294"/>
                  </a:moveTo>
                  <a:cubicBezTo>
                    <a:pt x="421481" y="458438"/>
                    <a:pt x="410813" y="469106"/>
                    <a:pt x="397669" y="469106"/>
                  </a:cubicBezTo>
                  <a:cubicBezTo>
                    <a:pt x="392335" y="469106"/>
                    <a:pt x="387477" y="467297"/>
                    <a:pt x="383572" y="464344"/>
                  </a:cubicBezTo>
                  <a:cubicBezTo>
                    <a:pt x="377761" y="459962"/>
                    <a:pt x="373856" y="453104"/>
                    <a:pt x="373856" y="445294"/>
                  </a:cubicBezTo>
                  <a:cubicBezTo>
                    <a:pt x="373856" y="432149"/>
                    <a:pt x="384524" y="421481"/>
                    <a:pt x="397669" y="421481"/>
                  </a:cubicBezTo>
                  <a:cubicBezTo>
                    <a:pt x="407194" y="421481"/>
                    <a:pt x="415385" y="427196"/>
                    <a:pt x="419195" y="435293"/>
                  </a:cubicBezTo>
                  <a:cubicBezTo>
                    <a:pt x="420624" y="438341"/>
                    <a:pt x="421481" y="441674"/>
                    <a:pt x="421481" y="445294"/>
                  </a:cubicBezTo>
                  <a:close/>
                  <a:moveTo>
                    <a:pt x="402241" y="388334"/>
                  </a:moveTo>
                  <a:cubicBezTo>
                    <a:pt x="400717" y="388239"/>
                    <a:pt x="399193" y="388144"/>
                    <a:pt x="397669" y="388144"/>
                  </a:cubicBezTo>
                  <a:cubicBezTo>
                    <a:pt x="372809" y="388144"/>
                    <a:pt x="351663" y="404050"/>
                    <a:pt x="343852" y="426244"/>
                  </a:cubicBezTo>
                  <a:lnTo>
                    <a:pt x="222885" y="426244"/>
                  </a:lnTo>
                  <a:cubicBezTo>
                    <a:pt x="215075" y="404050"/>
                    <a:pt x="193929" y="388144"/>
                    <a:pt x="169069" y="388144"/>
                  </a:cubicBezTo>
                  <a:cubicBezTo>
                    <a:pt x="166307" y="388144"/>
                    <a:pt x="163544" y="388430"/>
                    <a:pt x="160782" y="388811"/>
                  </a:cubicBezTo>
                  <a:lnTo>
                    <a:pt x="105918" y="293846"/>
                  </a:lnTo>
                  <a:cubicBezTo>
                    <a:pt x="115443" y="283655"/>
                    <a:pt x="121348" y="269939"/>
                    <a:pt x="121348" y="254794"/>
                  </a:cubicBezTo>
                  <a:cubicBezTo>
                    <a:pt x="121348" y="239649"/>
                    <a:pt x="115443" y="226028"/>
                    <a:pt x="105918" y="215741"/>
                  </a:cubicBezTo>
                  <a:lnTo>
                    <a:pt x="160782" y="120777"/>
                  </a:lnTo>
                  <a:cubicBezTo>
                    <a:pt x="163449" y="121158"/>
                    <a:pt x="166211" y="121444"/>
                    <a:pt x="169069" y="121444"/>
                  </a:cubicBezTo>
                  <a:cubicBezTo>
                    <a:pt x="193929" y="121444"/>
                    <a:pt x="215075" y="105537"/>
                    <a:pt x="222885" y="83344"/>
                  </a:cubicBezTo>
                  <a:lnTo>
                    <a:pt x="343852" y="83344"/>
                  </a:lnTo>
                  <a:cubicBezTo>
                    <a:pt x="351663" y="105537"/>
                    <a:pt x="372809" y="121444"/>
                    <a:pt x="397669" y="121444"/>
                  </a:cubicBezTo>
                  <a:cubicBezTo>
                    <a:pt x="399193" y="121444"/>
                    <a:pt x="400717" y="121349"/>
                    <a:pt x="402241" y="121253"/>
                  </a:cubicBezTo>
                  <a:lnTo>
                    <a:pt x="458343" y="218408"/>
                  </a:lnTo>
                  <a:cubicBezTo>
                    <a:pt x="450247" y="228314"/>
                    <a:pt x="445294" y="240983"/>
                    <a:pt x="445294" y="254794"/>
                  </a:cubicBezTo>
                  <a:cubicBezTo>
                    <a:pt x="445294" y="268605"/>
                    <a:pt x="450247" y="281273"/>
                    <a:pt x="458343" y="291179"/>
                  </a:cubicBezTo>
                  <a:lnTo>
                    <a:pt x="402241" y="388334"/>
                  </a:lnTo>
                  <a:close/>
                  <a:moveTo>
                    <a:pt x="510540" y="277082"/>
                  </a:moveTo>
                  <a:cubicBezTo>
                    <a:pt x="507968" y="278035"/>
                    <a:pt x="505301" y="278606"/>
                    <a:pt x="502444" y="278606"/>
                  </a:cubicBezTo>
                  <a:cubicBezTo>
                    <a:pt x="489680" y="278606"/>
                    <a:pt x="479393" y="268510"/>
                    <a:pt x="478727" y="255937"/>
                  </a:cubicBezTo>
                  <a:cubicBezTo>
                    <a:pt x="478727" y="255556"/>
                    <a:pt x="478631" y="255175"/>
                    <a:pt x="478631" y="254794"/>
                  </a:cubicBezTo>
                  <a:cubicBezTo>
                    <a:pt x="478631" y="254413"/>
                    <a:pt x="478727" y="254032"/>
                    <a:pt x="478727" y="253651"/>
                  </a:cubicBezTo>
                  <a:cubicBezTo>
                    <a:pt x="479298" y="241078"/>
                    <a:pt x="489680" y="230981"/>
                    <a:pt x="502444" y="230981"/>
                  </a:cubicBezTo>
                  <a:cubicBezTo>
                    <a:pt x="505301" y="230981"/>
                    <a:pt x="507968" y="231553"/>
                    <a:pt x="510540" y="232505"/>
                  </a:cubicBezTo>
                  <a:cubicBezTo>
                    <a:pt x="519684" y="235839"/>
                    <a:pt x="526256" y="244507"/>
                    <a:pt x="526256" y="254794"/>
                  </a:cubicBezTo>
                  <a:cubicBezTo>
                    <a:pt x="526256" y="265081"/>
                    <a:pt x="519684" y="273749"/>
                    <a:pt x="510540" y="277082"/>
                  </a:cubicBezTo>
                  <a:close/>
                  <a:moveTo>
                    <a:pt x="321469" y="254794"/>
                  </a:moveTo>
                  <a:cubicBezTo>
                    <a:pt x="321469" y="275844"/>
                    <a:pt x="304419" y="292894"/>
                    <a:pt x="283369" y="292894"/>
                  </a:cubicBezTo>
                  <a:cubicBezTo>
                    <a:pt x="262318" y="292894"/>
                    <a:pt x="245269" y="275844"/>
                    <a:pt x="245269" y="254794"/>
                  </a:cubicBezTo>
                  <a:cubicBezTo>
                    <a:pt x="245269" y="233744"/>
                    <a:pt x="262318" y="216694"/>
                    <a:pt x="283369" y="216694"/>
                  </a:cubicBezTo>
                  <a:cubicBezTo>
                    <a:pt x="304419" y="216694"/>
                    <a:pt x="321469" y="233744"/>
                    <a:pt x="321469" y="254794"/>
                  </a:cubicBezTo>
                  <a:close/>
                  <a:moveTo>
                    <a:pt x="362521" y="175641"/>
                  </a:moveTo>
                  <a:cubicBezTo>
                    <a:pt x="406146" y="219266"/>
                    <a:pt x="406146" y="290322"/>
                    <a:pt x="362521" y="333947"/>
                  </a:cubicBezTo>
                  <a:lnTo>
                    <a:pt x="338995" y="310420"/>
                  </a:lnTo>
                  <a:cubicBezTo>
                    <a:pt x="369665" y="279749"/>
                    <a:pt x="369665" y="229934"/>
                    <a:pt x="338995" y="199263"/>
                  </a:cubicBezTo>
                  <a:lnTo>
                    <a:pt x="362521" y="175641"/>
                  </a:lnTo>
                  <a:close/>
                  <a:moveTo>
                    <a:pt x="227838" y="199263"/>
                  </a:moveTo>
                  <a:cubicBezTo>
                    <a:pt x="197168" y="229934"/>
                    <a:pt x="197168" y="279749"/>
                    <a:pt x="227838" y="310420"/>
                  </a:cubicBezTo>
                  <a:lnTo>
                    <a:pt x="204311" y="333947"/>
                  </a:lnTo>
                  <a:cubicBezTo>
                    <a:pt x="160687" y="290322"/>
                    <a:pt x="160687" y="219266"/>
                    <a:pt x="204311" y="175641"/>
                  </a:cubicBezTo>
                  <a:lnTo>
                    <a:pt x="227838" y="19926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lt1"/>
                </a:solidFill>
                <a:latin typeface="Arial"/>
                <a:ea typeface="Arial"/>
                <a:cs typeface="Arial"/>
                <a:sym typeface="Arial"/>
              </a:endParaRPr>
            </a:p>
          </p:txBody>
        </p:sp>
      </p:grpSp>
      <p:grpSp>
        <p:nvGrpSpPr>
          <p:cNvPr id="584" name="Google Shape;584;p10"/>
          <p:cNvGrpSpPr/>
          <p:nvPr/>
        </p:nvGrpSpPr>
        <p:grpSpPr>
          <a:xfrm>
            <a:off x="10051181" y="3428852"/>
            <a:ext cx="1439497" cy="969592"/>
            <a:chOff x="10109534" y="3646539"/>
            <a:chExt cx="1439497" cy="969592"/>
          </a:xfrm>
        </p:grpSpPr>
        <p:sp>
          <p:nvSpPr>
            <p:cNvPr id="585" name="Google Shape;585;p10"/>
            <p:cNvSpPr txBox="1"/>
            <p:nvPr/>
          </p:nvSpPr>
          <p:spPr>
            <a:xfrm>
              <a:off x="10109534" y="4216062"/>
              <a:ext cx="1439497" cy="400069"/>
            </a:xfrm>
            <a:prstGeom prst="rect">
              <a:avLst/>
            </a:prstGeom>
            <a:noFill/>
            <a:ln>
              <a:noFill/>
            </a:ln>
          </p:spPr>
          <p:txBody>
            <a:bodyPr spcFirstLastPara="1" wrap="square" lIns="0" tIns="45700" rIns="0" bIns="45700" anchor="t" anchorCtr="0">
              <a:spAutoFit/>
            </a:bodyPr>
            <a:lstStyle/>
            <a:p>
              <a:pPr marL="0" marR="0" lvl="0" indent="0" algn="ctr" rtl="0">
                <a:lnSpc>
                  <a:spcPct val="100000"/>
                </a:lnSpc>
                <a:spcBef>
                  <a:spcPts val="0"/>
                </a:spcBef>
                <a:spcAft>
                  <a:spcPts val="0"/>
                </a:spcAft>
                <a:buClr>
                  <a:schemeClr val="lt1"/>
                </a:buClr>
                <a:buSzPts val="2000"/>
                <a:buFont typeface="Arial"/>
                <a:buNone/>
              </a:pPr>
              <a:r>
                <a:rPr lang="en-GB" sz="2000">
                  <a:solidFill>
                    <a:schemeClr val="lt1"/>
                  </a:solidFill>
                  <a:latin typeface="Arial"/>
                  <a:ea typeface="Arial"/>
                  <a:cs typeface="Arial"/>
                  <a:sym typeface="Arial"/>
                </a:rPr>
                <a:t>Legacy Data</a:t>
              </a:r>
              <a:endParaRPr/>
            </a:p>
          </p:txBody>
        </p:sp>
        <p:pic>
          <p:nvPicPr>
            <p:cNvPr id="586" name="Google Shape;586;p10"/>
            <p:cNvPicPr preferRelativeResize="0"/>
            <p:nvPr/>
          </p:nvPicPr>
          <p:blipFill rotWithShape="1">
            <a:blip r:embed="rId3">
              <a:alphaModFix/>
            </a:blip>
            <a:srcRect/>
            <a:stretch/>
          </p:blipFill>
          <p:spPr>
            <a:xfrm>
              <a:off x="10638782" y="3646539"/>
              <a:ext cx="381000" cy="533400"/>
            </a:xfrm>
            <a:prstGeom prst="rect">
              <a:avLst/>
            </a:prstGeom>
            <a:noFill/>
            <a:ln>
              <a:noFill/>
            </a:ln>
          </p:spPr>
        </p:pic>
      </p:grpSp>
      <p:grpSp>
        <p:nvGrpSpPr>
          <p:cNvPr id="587" name="Google Shape;587;p10"/>
          <p:cNvGrpSpPr/>
          <p:nvPr/>
        </p:nvGrpSpPr>
        <p:grpSpPr>
          <a:xfrm>
            <a:off x="10252935" y="2232096"/>
            <a:ext cx="1035988" cy="867010"/>
            <a:chOff x="10311289" y="2116355"/>
            <a:chExt cx="1035988" cy="867010"/>
          </a:xfrm>
        </p:grpSpPr>
        <p:sp>
          <p:nvSpPr>
            <p:cNvPr id="588" name="Google Shape;588;p10"/>
            <p:cNvSpPr txBox="1"/>
            <p:nvPr/>
          </p:nvSpPr>
          <p:spPr>
            <a:xfrm>
              <a:off x="10311289" y="2614074"/>
              <a:ext cx="1035988" cy="369291"/>
            </a:xfrm>
            <a:prstGeom prst="rect">
              <a:avLst/>
            </a:prstGeom>
            <a:noFill/>
            <a:ln>
              <a:noFill/>
            </a:ln>
          </p:spPr>
          <p:txBody>
            <a:bodyPr spcFirstLastPara="1" wrap="square" lIns="0" tIns="45700" rIns="0" bIns="45700" anchor="t" anchorCtr="0">
              <a:spAutoFit/>
            </a:bodyPr>
            <a:lstStyle/>
            <a:p>
              <a:pPr marL="0" marR="0" lvl="0" indent="0" algn="ctr" rtl="0">
                <a:lnSpc>
                  <a:spcPct val="90000"/>
                </a:lnSpc>
                <a:spcBef>
                  <a:spcPts val="0"/>
                </a:spcBef>
                <a:spcAft>
                  <a:spcPts val="0"/>
                </a:spcAft>
                <a:buClr>
                  <a:schemeClr val="lt1"/>
                </a:buClr>
                <a:buSzPts val="2000"/>
                <a:buFont typeface="Arial"/>
                <a:buNone/>
              </a:pPr>
              <a:r>
                <a:rPr lang="en-GB" sz="2000">
                  <a:solidFill>
                    <a:schemeClr val="lt1"/>
                  </a:solidFill>
                  <a:latin typeface="Arial"/>
                  <a:ea typeface="Arial"/>
                  <a:cs typeface="Arial"/>
                  <a:sym typeface="Arial"/>
                </a:rPr>
                <a:t>Web App</a:t>
              </a:r>
              <a:endParaRPr/>
            </a:p>
          </p:txBody>
        </p:sp>
        <p:pic>
          <p:nvPicPr>
            <p:cNvPr id="589" name="Google Shape;589;p10"/>
            <p:cNvPicPr preferRelativeResize="0"/>
            <p:nvPr/>
          </p:nvPicPr>
          <p:blipFill rotWithShape="1">
            <a:blip r:embed="rId4">
              <a:alphaModFix/>
            </a:blip>
            <a:srcRect/>
            <a:stretch/>
          </p:blipFill>
          <p:spPr>
            <a:xfrm>
              <a:off x="10600683" y="2116355"/>
              <a:ext cx="457200" cy="419100"/>
            </a:xfrm>
            <a:prstGeom prst="rect">
              <a:avLst/>
            </a:prstGeom>
            <a:noFill/>
            <a:ln>
              <a:noFill/>
            </a:ln>
          </p:spPr>
        </p:pic>
      </p:grpSp>
      <p:cxnSp>
        <p:nvCxnSpPr>
          <p:cNvPr id="590" name="Google Shape;590;p10"/>
          <p:cNvCxnSpPr/>
          <p:nvPr/>
        </p:nvCxnSpPr>
        <p:spPr>
          <a:xfrm>
            <a:off x="2779854" y="1717851"/>
            <a:ext cx="0" cy="4029382"/>
          </a:xfrm>
          <a:prstGeom prst="straightConnector1">
            <a:avLst/>
          </a:prstGeom>
          <a:noFill/>
          <a:ln w="25400" cap="flat" cmpd="sng">
            <a:solidFill>
              <a:srgbClr val="6A80A3"/>
            </a:solidFill>
            <a:prstDash val="solid"/>
            <a:round/>
            <a:headEnd type="none" w="sm" len="sm"/>
            <a:tailEnd type="none" w="sm" len="sm"/>
          </a:ln>
        </p:spPr>
      </p:cxnSp>
      <p:cxnSp>
        <p:nvCxnSpPr>
          <p:cNvPr id="591" name="Google Shape;591;p10"/>
          <p:cNvCxnSpPr/>
          <p:nvPr/>
        </p:nvCxnSpPr>
        <p:spPr>
          <a:xfrm>
            <a:off x="9412147" y="1717851"/>
            <a:ext cx="0" cy="4029382"/>
          </a:xfrm>
          <a:prstGeom prst="straightConnector1">
            <a:avLst/>
          </a:prstGeom>
          <a:noFill/>
          <a:ln w="25400" cap="flat" cmpd="sng">
            <a:solidFill>
              <a:srgbClr val="6A80A3"/>
            </a:solidFill>
            <a:prstDash val="solid"/>
            <a:round/>
            <a:headEnd type="none" w="sm" len="sm"/>
            <a:tailEnd type="none" w="sm" len="sm"/>
          </a:ln>
        </p:spPr>
      </p:cxnSp>
      <p:sp>
        <p:nvSpPr>
          <p:cNvPr id="592" name="Google Shape;592;p10"/>
          <p:cNvSpPr/>
          <p:nvPr/>
        </p:nvSpPr>
        <p:spPr>
          <a:xfrm>
            <a:off x="11225754" y="366713"/>
            <a:ext cx="520960" cy="520960"/>
          </a:xfrm>
          <a:custGeom>
            <a:avLst/>
            <a:gdLst/>
            <a:ahLst/>
            <a:cxnLst/>
            <a:rect l="l" t="t" r="r" b="b"/>
            <a:pathLst>
              <a:path w="533400" h="533400" extrusionOk="0">
                <a:moveTo>
                  <a:pt x="502520" y="375504"/>
                </a:moveTo>
                <a:lnTo>
                  <a:pt x="490118" y="195701"/>
                </a:lnTo>
                <a:cubicBezTo>
                  <a:pt x="515360" y="186204"/>
                  <a:pt x="533400" y="161877"/>
                  <a:pt x="533400" y="133350"/>
                </a:cubicBezTo>
                <a:cubicBezTo>
                  <a:pt x="533400" y="96584"/>
                  <a:pt x="503482" y="66675"/>
                  <a:pt x="466725" y="66675"/>
                </a:cubicBezTo>
                <a:cubicBezTo>
                  <a:pt x="449209" y="66675"/>
                  <a:pt x="433292" y="73523"/>
                  <a:pt x="421376" y="84611"/>
                </a:cubicBezTo>
                <a:lnTo>
                  <a:pt x="323612" y="35728"/>
                </a:lnTo>
                <a:cubicBezTo>
                  <a:pt x="322364" y="15812"/>
                  <a:pt x="305981" y="0"/>
                  <a:pt x="285750" y="0"/>
                </a:cubicBezTo>
                <a:cubicBezTo>
                  <a:pt x="265795" y="0"/>
                  <a:pt x="249612" y="15392"/>
                  <a:pt x="247974" y="34919"/>
                </a:cubicBezTo>
                <a:lnTo>
                  <a:pt x="115529" y="97660"/>
                </a:lnTo>
                <a:cubicBezTo>
                  <a:pt x="103337" y="84496"/>
                  <a:pt x="85982" y="76200"/>
                  <a:pt x="66675" y="76200"/>
                </a:cubicBezTo>
                <a:cubicBezTo>
                  <a:pt x="29909" y="76200"/>
                  <a:pt x="0" y="106109"/>
                  <a:pt x="0" y="142875"/>
                </a:cubicBezTo>
                <a:cubicBezTo>
                  <a:pt x="0" y="174869"/>
                  <a:pt x="22670" y="201654"/>
                  <a:pt x="52778" y="208074"/>
                </a:cubicBezTo>
                <a:lnTo>
                  <a:pt x="61646" y="318897"/>
                </a:lnTo>
                <a:cubicBezTo>
                  <a:pt x="36757" y="328584"/>
                  <a:pt x="19050" y="352739"/>
                  <a:pt x="19050" y="381000"/>
                </a:cubicBezTo>
                <a:cubicBezTo>
                  <a:pt x="19050" y="417757"/>
                  <a:pt x="48959" y="447675"/>
                  <a:pt x="85725" y="447675"/>
                </a:cubicBezTo>
                <a:cubicBezTo>
                  <a:pt x="104308" y="447675"/>
                  <a:pt x="121129" y="440017"/>
                  <a:pt x="133226" y="427701"/>
                </a:cubicBezTo>
                <a:lnTo>
                  <a:pt x="182270" y="453666"/>
                </a:lnTo>
                <a:cubicBezTo>
                  <a:pt x="181432" y="457895"/>
                  <a:pt x="180975" y="462258"/>
                  <a:pt x="180975" y="466725"/>
                </a:cubicBezTo>
                <a:cubicBezTo>
                  <a:pt x="180975" y="503482"/>
                  <a:pt x="210884" y="533400"/>
                  <a:pt x="247650" y="533400"/>
                </a:cubicBezTo>
                <a:cubicBezTo>
                  <a:pt x="283188" y="533400"/>
                  <a:pt x="312239" y="505425"/>
                  <a:pt x="314144" y="470354"/>
                </a:cubicBezTo>
                <a:lnTo>
                  <a:pt x="458229" y="435778"/>
                </a:lnTo>
                <a:cubicBezTo>
                  <a:pt x="465163" y="443074"/>
                  <a:pt x="474907" y="447675"/>
                  <a:pt x="485775" y="447675"/>
                </a:cubicBezTo>
                <a:cubicBezTo>
                  <a:pt x="506816" y="447675"/>
                  <a:pt x="523875" y="430616"/>
                  <a:pt x="523875" y="409575"/>
                </a:cubicBezTo>
                <a:cubicBezTo>
                  <a:pt x="523875" y="394573"/>
                  <a:pt x="515122" y="381724"/>
                  <a:pt x="502520" y="375504"/>
                </a:cubicBezTo>
                <a:close/>
                <a:moveTo>
                  <a:pt x="402022" y="117539"/>
                </a:moveTo>
                <a:cubicBezTo>
                  <a:pt x="400783" y="122615"/>
                  <a:pt x="400050" y="127892"/>
                  <a:pt x="400050" y="133350"/>
                </a:cubicBezTo>
                <a:cubicBezTo>
                  <a:pt x="400050" y="146790"/>
                  <a:pt x="404079" y="159296"/>
                  <a:pt x="410947" y="169774"/>
                </a:cubicBezTo>
                <a:lnTo>
                  <a:pt x="388649" y="196120"/>
                </a:lnTo>
                <a:cubicBezTo>
                  <a:pt x="380467" y="192529"/>
                  <a:pt x="371446" y="190500"/>
                  <a:pt x="361950" y="190500"/>
                </a:cubicBezTo>
                <a:cubicBezTo>
                  <a:pt x="360950" y="190500"/>
                  <a:pt x="359969" y="190605"/>
                  <a:pt x="358978" y="190652"/>
                </a:cubicBezTo>
                <a:lnTo>
                  <a:pt x="319135" y="76095"/>
                </a:lnTo>
                <a:lnTo>
                  <a:pt x="402022" y="117539"/>
                </a:lnTo>
                <a:close/>
                <a:moveTo>
                  <a:pt x="390525" y="257175"/>
                </a:moveTo>
                <a:cubicBezTo>
                  <a:pt x="390525" y="258689"/>
                  <a:pt x="390306" y="260137"/>
                  <a:pt x="390077" y="261595"/>
                </a:cubicBezTo>
                <a:cubicBezTo>
                  <a:pt x="388277" y="273072"/>
                  <a:pt x="379695" y="282264"/>
                  <a:pt x="368522" y="284921"/>
                </a:cubicBezTo>
                <a:cubicBezTo>
                  <a:pt x="366398" y="285417"/>
                  <a:pt x="364217" y="285750"/>
                  <a:pt x="361950" y="285750"/>
                </a:cubicBezTo>
                <a:cubicBezTo>
                  <a:pt x="361455" y="285750"/>
                  <a:pt x="360998" y="285626"/>
                  <a:pt x="360512" y="285607"/>
                </a:cubicBezTo>
                <a:cubicBezTo>
                  <a:pt x="356130" y="285388"/>
                  <a:pt x="352044" y="284159"/>
                  <a:pt x="348405" y="282178"/>
                </a:cubicBezTo>
                <a:cubicBezTo>
                  <a:pt x="342233" y="278816"/>
                  <a:pt x="337480" y="273320"/>
                  <a:pt x="335109" y="266614"/>
                </a:cubicBezTo>
                <a:cubicBezTo>
                  <a:pt x="334051" y="263642"/>
                  <a:pt x="333375" y="260499"/>
                  <a:pt x="333375" y="257175"/>
                </a:cubicBezTo>
                <a:cubicBezTo>
                  <a:pt x="333375" y="253222"/>
                  <a:pt x="334185" y="249460"/>
                  <a:pt x="335642" y="246040"/>
                </a:cubicBezTo>
                <a:cubicBezTo>
                  <a:pt x="336023" y="245145"/>
                  <a:pt x="336556" y="244335"/>
                  <a:pt x="337023" y="243497"/>
                </a:cubicBezTo>
                <a:cubicBezTo>
                  <a:pt x="341757" y="234906"/>
                  <a:pt x="350691" y="229000"/>
                  <a:pt x="361102" y="228695"/>
                </a:cubicBezTo>
                <a:cubicBezTo>
                  <a:pt x="361388" y="228676"/>
                  <a:pt x="361664" y="228600"/>
                  <a:pt x="361950" y="228600"/>
                </a:cubicBezTo>
                <a:cubicBezTo>
                  <a:pt x="365846" y="228600"/>
                  <a:pt x="369560" y="229391"/>
                  <a:pt x="372951" y="230810"/>
                </a:cubicBezTo>
                <a:cubicBezTo>
                  <a:pt x="382124" y="234648"/>
                  <a:pt x="388763" y="243173"/>
                  <a:pt x="390144" y="253346"/>
                </a:cubicBezTo>
                <a:cubicBezTo>
                  <a:pt x="390306" y="254613"/>
                  <a:pt x="390525" y="255861"/>
                  <a:pt x="390525" y="257175"/>
                </a:cubicBezTo>
                <a:close/>
                <a:moveTo>
                  <a:pt x="287198" y="100270"/>
                </a:moveTo>
                <a:lnTo>
                  <a:pt x="322993" y="203178"/>
                </a:lnTo>
                <a:cubicBezTo>
                  <a:pt x="306657" y="214998"/>
                  <a:pt x="295885" y="233982"/>
                  <a:pt x="295351" y="255518"/>
                </a:cubicBezTo>
                <a:lnTo>
                  <a:pt x="237192" y="269205"/>
                </a:lnTo>
                <a:cubicBezTo>
                  <a:pt x="237173" y="269186"/>
                  <a:pt x="237163" y="269167"/>
                  <a:pt x="237153" y="269157"/>
                </a:cubicBezTo>
                <a:lnTo>
                  <a:pt x="287198" y="100270"/>
                </a:lnTo>
                <a:close/>
                <a:moveTo>
                  <a:pt x="132359" y="131836"/>
                </a:moveTo>
                <a:lnTo>
                  <a:pt x="255375" y="73571"/>
                </a:lnTo>
                <a:lnTo>
                  <a:pt x="200816" y="257718"/>
                </a:lnTo>
                <a:lnTo>
                  <a:pt x="124825" y="175403"/>
                </a:lnTo>
                <a:cubicBezTo>
                  <a:pt x="130235" y="165773"/>
                  <a:pt x="133350" y="154686"/>
                  <a:pt x="133350" y="142875"/>
                </a:cubicBezTo>
                <a:cubicBezTo>
                  <a:pt x="133350" y="139103"/>
                  <a:pt x="132959" y="135436"/>
                  <a:pt x="132359" y="131836"/>
                </a:cubicBezTo>
                <a:close/>
                <a:moveTo>
                  <a:pt x="49368" y="165459"/>
                </a:moveTo>
                <a:cubicBezTo>
                  <a:pt x="42567" y="160230"/>
                  <a:pt x="38100" y="152105"/>
                  <a:pt x="38100" y="142875"/>
                </a:cubicBezTo>
                <a:cubicBezTo>
                  <a:pt x="38100" y="127121"/>
                  <a:pt x="50921" y="114300"/>
                  <a:pt x="66675" y="114300"/>
                </a:cubicBezTo>
                <a:cubicBezTo>
                  <a:pt x="82429" y="114300"/>
                  <a:pt x="95250" y="127121"/>
                  <a:pt x="95250" y="142875"/>
                </a:cubicBezTo>
                <a:cubicBezTo>
                  <a:pt x="95250" y="150485"/>
                  <a:pt x="92221" y="157363"/>
                  <a:pt x="87354" y="162487"/>
                </a:cubicBezTo>
                <a:cubicBezTo>
                  <a:pt x="82144" y="167973"/>
                  <a:pt x="74828" y="171450"/>
                  <a:pt x="66675" y="171450"/>
                </a:cubicBezTo>
                <a:cubicBezTo>
                  <a:pt x="60141" y="171450"/>
                  <a:pt x="54188" y="169164"/>
                  <a:pt x="49368" y="165459"/>
                </a:cubicBezTo>
                <a:close/>
                <a:moveTo>
                  <a:pt x="113929" y="384639"/>
                </a:moveTo>
                <a:cubicBezTo>
                  <a:pt x="112547" y="395326"/>
                  <a:pt x="105327" y="404127"/>
                  <a:pt x="95517" y="407737"/>
                </a:cubicBezTo>
                <a:cubicBezTo>
                  <a:pt x="92450" y="408861"/>
                  <a:pt x="89183" y="409575"/>
                  <a:pt x="85725" y="409575"/>
                </a:cubicBezTo>
                <a:cubicBezTo>
                  <a:pt x="69971" y="409575"/>
                  <a:pt x="57150" y="396754"/>
                  <a:pt x="57150" y="381000"/>
                </a:cubicBezTo>
                <a:cubicBezTo>
                  <a:pt x="57150" y="373390"/>
                  <a:pt x="60179" y="366512"/>
                  <a:pt x="65046" y="361388"/>
                </a:cubicBezTo>
                <a:cubicBezTo>
                  <a:pt x="70256" y="355892"/>
                  <a:pt x="77572" y="352425"/>
                  <a:pt x="85725" y="352425"/>
                </a:cubicBezTo>
                <a:cubicBezTo>
                  <a:pt x="88001" y="352425"/>
                  <a:pt x="90192" y="352758"/>
                  <a:pt x="92316" y="353263"/>
                </a:cubicBezTo>
                <a:cubicBezTo>
                  <a:pt x="96288" y="354206"/>
                  <a:pt x="99889" y="355997"/>
                  <a:pt x="103032" y="358416"/>
                </a:cubicBezTo>
                <a:cubicBezTo>
                  <a:pt x="108061" y="362283"/>
                  <a:pt x="111766" y="367741"/>
                  <a:pt x="113357" y="374075"/>
                </a:cubicBezTo>
                <a:cubicBezTo>
                  <a:pt x="113909" y="376304"/>
                  <a:pt x="114300" y="378600"/>
                  <a:pt x="114300" y="381000"/>
                </a:cubicBezTo>
                <a:cubicBezTo>
                  <a:pt x="114300" y="382248"/>
                  <a:pt x="114090" y="383438"/>
                  <a:pt x="113929" y="384639"/>
                </a:cubicBezTo>
                <a:close/>
                <a:moveTo>
                  <a:pt x="127359" y="329003"/>
                </a:moveTo>
                <a:cubicBezTo>
                  <a:pt x="119396" y="322612"/>
                  <a:pt x="109957" y="318002"/>
                  <a:pt x="99622" y="315801"/>
                </a:cubicBezTo>
                <a:lnTo>
                  <a:pt x="90754" y="204978"/>
                </a:lnTo>
                <a:cubicBezTo>
                  <a:pt x="93059" y="204083"/>
                  <a:pt x="95307" y="203083"/>
                  <a:pt x="97479" y="201949"/>
                </a:cubicBezTo>
                <a:lnTo>
                  <a:pt x="173307" y="284102"/>
                </a:lnTo>
                <a:cubicBezTo>
                  <a:pt x="172212" y="287655"/>
                  <a:pt x="171450" y="291360"/>
                  <a:pt x="171450" y="295275"/>
                </a:cubicBezTo>
                <a:cubicBezTo>
                  <a:pt x="171450" y="296304"/>
                  <a:pt x="171669" y="297266"/>
                  <a:pt x="171755" y="298275"/>
                </a:cubicBezTo>
                <a:lnTo>
                  <a:pt x="127359" y="329003"/>
                </a:lnTo>
                <a:close/>
                <a:moveTo>
                  <a:pt x="200149" y="420024"/>
                </a:moveTo>
                <a:lnTo>
                  <a:pt x="151105" y="394059"/>
                </a:lnTo>
                <a:cubicBezTo>
                  <a:pt x="151943" y="389830"/>
                  <a:pt x="152400" y="385467"/>
                  <a:pt x="152400" y="381000"/>
                </a:cubicBezTo>
                <a:cubicBezTo>
                  <a:pt x="152400" y="373780"/>
                  <a:pt x="151209" y="366836"/>
                  <a:pt x="149076" y="360312"/>
                </a:cubicBezTo>
                <a:lnTo>
                  <a:pt x="193367" y="329651"/>
                </a:lnTo>
                <a:cubicBezTo>
                  <a:pt x="194881" y="330365"/>
                  <a:pt x="196453" y="330908"/>
                  <a:pt x="198072" y="331422"/>
                </a:cubicBezTo>
                <a:lnTo>
                  <a:pt x="215208" y="408527"/>
                </a:lnTo>
                <a:cubicBezTo>
                  <a:pt x="209645" y="411642"/>
                  <a:pt x="204578" y="415509"/>
                  <a:pt x="200149" y="420024"/>
                </a:cubicBezTo>
                <a:close/>
                <a:moveTo>
                  <a:pt x="272625" y="480317"/>
                </a:moveTo>
                <a:cubicBezTo>
                  <a:pt x="267776" y="489195"/>
                  <a:pt x="258461" y="495300"/>
                  <a:pt x="247650" y="495300"/>
                </a:cubicBezTo>
                <a:cubicBezTo>
                  <a:pt x="234296" y="495300"/>
                  <a:pt x="223142" y="486051"/>
                  <a:pt x="220018" y="473650"/>
                </a:cubicBezTo>
                <a:cubicBezTo>
                  <a:pt x="219466" y="471421"/>
                  <a:pt x="219075" y="469125"/>
                  <a:pt x="219075" y="466725"/>
                </a:cubicBezTo>
                <a:cubicBezTo>
                  <a:pt x="219075" y="460534"/>
                  <a:pt x="221104" y="454838"/>
                  <a:pt x="224457" y="450161"/>
                </a:cubicBezTo>
                <a:cubicBezTo>
                  <a:pt x="227771" y="445532"/>
                  <a:pt x="232429" y="441989"/>
                  <a:pt x="237858" y="439988"/>
                </a:cubicBezTo>
                <a:cubicBezTo>
                  <a:pt x="238906" y="439598"/>
                  <a:pt x="239973" y="439245"/>
                  <a:pt x="241078" y="438988"/>
                </a:cubicBezTo>
                <a:cubicBezTo>
                  <a:pt x="243202" y="438483"/>
                  <a:pt x="245383" y="438150"/>
                  <a:pt x="247650" y="438150"/>
                </a:cubicBezTo>
                <a:cubicBezTo>
                  <a:pt x="252765" y="438150"/>
                  <a:pt x="257508" y="439607"/>
                  <a:pt x="261661" y="441970"/>
                </a:cubicBezTo>
                <a:cubicBezTo>
                  <a:pt x="262404" y="442389"/>
                  <a:pt x="263176" y="442760"/>
                  <a:pt x="263871" y="443236"/>
                </a:cubicBezTo>
                <a:cubicBezTo>
                  <a:pt x="268776" y="446637"/>
                  <a:pt x="272482" y="451552"/>
                  <a:pt x="274501" y="457276"/>
                </a:cubicBezTo>
                <a:cubicBezTo>
                  <a:pt x="275549" y="460258"/>
                  <a:pt x="276225" y="463401"/>
                  <a:pt x="276225" y="466725"/>
                </a:cubicBezTo>
                <a:cubicBezTo>
                  <a:pt x="276225" y="471669"/>
                  <a:pt x="274844" y="476260"/>
                  <a:pt x="272625" y="480317"/>
                </a:cubicBezTo>
                <a:close/>
                <a:moveTo>
                  <a:pt x="261518" y="401517"/>
                </a:moveTo>
                <a:cubicBezTo>
                  <a:pt x="258547" y="400888"/>
                  <a:pt x="255499" y="400507"/>
                  <a:pt x="252403" y="400288"/>
                </a:cubicBezTo>
                <a:lnTo>
                  <a:pt x="235277" y="323221"/>
                </a:lnTo>
                <a:cubicBezTo>
                  <a:pt x="240201" y="318687"/>
                  <a:pt x="243840" y="312877"/>
                  <a:pt x="245840" y="306314"/>
                </a:cubicBezTo>
                <a:lnTo>
                  <a:pt x="305391" y="292303"/>
                </a:lnTo>
                <a:cubicBezTo>
                  <a:pt x="308048" y="296570"/>
                  <a:pt x="311134" y="300552"/>
                  <a:pt x="314658" y="304114"/>
                </a:cubicBezTo>
                <a:lnTo>
                  <a:pt x="261518" y="401517"/>
                </a:lnTo>
                <a:close/>
                <a:moveTo>
                  <a:pt x="305257" y="433311"/>
                </a:moveTo>
                <a:cubicBezTo>
                  <a:pt x="302381" y="428377"/>
                  <a:pt x="298942" y="423824"/>
                  <a:pt x="294951" y="419795"/>
                </a:cubicBezTo>
                <a:lnTo>
                  <a:pt x="348091" y="322374"/>
                </a:lnTo>
                <a:cubicBezTo>
                  <a:pt x="352558" y="323326"/>
                  <a:pt x="357197" y="323850"/>
                  <a:pt x="361950" y="323850"/>
                </a:cubicBezTo>
                <a:cubicBezTo>
                  <a:pt x="370980" y="323850"/>
                  <a:pt x="379590" y="322031"/>
                  <a:pt x="387448" y="318764"/>
                </a:cubicBezTo>
                <a:lnTo>
                  <a:pt x="450256" y="396069"/>
                </a:lnTo>
                <a:cubicBezTo>
                  <a:pt x="449932" y="396926"/>
                  <a:pt x="449704" y="397831"/>
                  <a:pt x="449437" y="398717"/>
                </a:cubicBezTo>
                <a:lnTo>
                  <a:pt x="305257" y="433311"/>
                </a:lnTo>
                <a:close/>
                <a:moveTo>
                  <a:pt x="416995" y="294723"/>
                </a:moveTo>
                <a:cubicBezTo>
                  <a:pt x="424320" y="284016"/>
                  <a:pt x="428625" y="271091"/>
                  <a:pt x="428625" y="257175"/>
                </a:cubicBezTo>
                <a:cubicBezTo>
                  <a:pt x="428625" y="243735"/>
                  <a:pt x="424596" y="231229"/>
                  <a:pt x="417728" y="220751"/>
                </a:cubicBezTo>
                <a:lnTo>
                  <a:pt x="440026" y="194405"/>
                </a:lnTo>
                <a:cubicBezTo>
                  <a:pt x="443884" y="196101"/>
                  <a:pt x="447932" y="197425"/>
                  <a:pt x="452123" y="198368"/>
                </a:cubicBezTo>
                <a:lnTo>
                  <a:pt x="462639" y="350901"/>
                </a:lnTo>
                <a:lnTo>
                  <a:pt x="416995" y="294723"/>
                </a:lnTo>
                <a:close/>
                <a:moveTo>
                  <a:pt x="467573" y="161839"/>
                </a:moveTo>
                <a:cubicBezTo>
                  <a:pt x="467287" y="161849"/>
                  <a:pt x="467011" y="161925"/>
                  <a:pt x="466725" y="161925"/>
                </a:cubicBezTo>
                <a:cubicBezTo>
                  <a:pt x="460077" y="161925"/>
                  <a:pt x="454038" y="159553"/>
                  <a:pt x="449170" y="155734"/>
                </a:cubicBezTo>
                <a:cubicBezTo>
                  <a:pt x="443465" y="151247"/>
                  <a:pt x="439550" y="144704"/>
                  <a:pt x="438531" y="137179"/>
                </a:cubicBezTo>
                <a:cubicBezTo>
                  <a:pt x="438369" y="135912"/>
                  <a:pt x="438150" y="134664"/>
                  <a:pt x="438150" y="133350"/>
                </a:cubicBezTo>
                <a:cubicBezTo>
                  <a:pt x="438150" y="117596"/>
                  <a:pt x="450971" y="104775"/>
                  <a:pt x="466725" y="104775"/>
                </a:cubicBezTo>
                <a:cubicBezTo>
                  <a:pt x="482479" y="104775"/>
                  <a:pt x="495300" y="117596"/>
                  <a:pt x="495300" y="133350"/>
                </a:cubicBezTo>
                <a:cubicBezTo>
                  <a:pt x="495300" y="141075"/>
                  <a:pt x="492185" y="148076"/>
                  <a:pt x="487185" y="153219"/>
                </a:cubicBezTo>
                <a:cubicBezTo>
                  <a:pt x="482184" y="158382"/>
                  <a:pt x="475259" y="161611"/>
                  <a:pt x="467573" y="161839"/>
                </a:cubicBezTo>
                <a:close/>
              </a:path>
            </a:pathLst>
          </a:custGeom>
          <a:solidFill>
            <a:srgbClr val="FF54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856"/>
        </a:solidFill>
        <a:effectLst/>
      </p:bgPr>
    </p:bg>
    <p:spTree>
      <p:nvGrpSpPr>
        <p:cNvPr id="1" name="Shape 596"/>
        <p:cNvGrpSpPr/>
        <p:nvPr/>
      </p:nvGrpSpPr>
      <p:grpSpPr>
        <a:xfrm>
          <a:off x="0" y="0"/>
          <a:ext cx="0" cy="0"/>
          <a:chOff x="0" y="0"/>
          <a:chExt cx="0" cy="0"/>
        </a:xfrm>
      </p:grpSpPr>
      <p:sp>
        <p:nvSpPr>
          <p:cNvPr id="597" name="Google Shape;597;p11"/>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3200"/>
              <a:buFont typeface="Arial Black"/>
              <a:buNone/>
            </a:pPr>
            <a:r>
              <a:rPr lang="en-GB"/>
              <a:t>Privacy-Enhancing Computation:  </a:t>
            </a:r>
            <a:br>
              <a:rPr lang="en-GB"/>
            </a:br>
            <a:r>
              <a:rPr lang="en-GB">
                <a:solidFill>
                  <a:srgbClr val="FF540A"/>
                </a:solidFill>
              </a:rPr>
              <a:t>Trust Anywhere</a:t>
            </a:r>
            <a:endParaRPr/>
          </a:p>
        </p:txBody>
      </p:sp>
      <p:sp>
        <p:nvSpPr>
          <p:cNvPr id="598" name="Google Shape;598;p11"/>
          <p:cNvSpPr txBox="1"/>
          <p:nvPr/>
        </p:nvSpPr>
        <p:spPr>
          <a:xfrm>
            <a:off x="457200" y="6076176"/>
            <a:ext cx="6229673" cy="2769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900">
                <a:solidFill>
                  <a:srgbClr val="D3D3D3"/>
                </a:solidFill>
                <a:latin typeface="Arial"/>
                <a:ea typeface="Arial"/>
                <a:cs typeface="Arial"/>
                <a:sym typeface="Arial"/>
              </a:rPr>
              <a:t>Gartner Research: </a:t>
            </a:r>
            <a:r>
              <a:rPr lang="en-GB" sz="900" u="sng">
                <a:solidFill>
                  <a:srgbClr val="D3D3D3"/>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Privacy-Enhancing Computation</a:t>
            </a:r>
            <a:endParaRPr sz="900">
              <a:solidFill>
                <a:srgbClr val="D3D3D3"/>
              </a:solidFill>
              <a:latin typeface="Arial"/>
              <a:ea typeface="Arial"/>
              <a:cs typeface="Arial"/>
              <a:sym typeface="Arial"/>
            </a:endParaRPr>
          </a:p>
          <a:p>
            <a:pPr marL="0" marR="0" lvl="0" indent="0" algn="l" rtl="0">
              <a:spcBef>
                <a:spcPts val="0"/>
              </a:spcBef>
              <a:spcAft>
                <a:spcPts val="0"/>
              </a:spcAft>
              <a:buNone/>
            </a:pPr>
            <a:r>
              <a:rPr lang="en-GB" sz="900">
                <a:solidFill>
                  <a:srgbClr val="D3D3D3"/>
                </a:solidFill>
                <a:latin typeface="Arial"/>
                <a:ea typeface="Arial"/>
                <a:cs typeface="Arial"/>
                <a:sym typeface="Arial"/>
              </a:rPr>
              <a:t>Analysis by Bart Willemsen, Ramon Krikken and Mark Horvath</a:t>
            </a:r>
            <a:endParaRPr/>
          </a:p>
        </p:txBody>
      </p:sp>
      <p:sp>
        <p:nvSpPr>
          <p:cNvPr id="599" name="Google Shape;599;p11"/>
          <p:cNvSpPr txBox="1"/>
          <p:nvPr/>
        </p:nvSpPr>
        <p:spPr>
          <a:xfrm>
            <a:off x="16897" y="6903160"/>
            <a:ext cx="5669280" cy="169277"/>
          </a:xfrm>
          <a:prstGeom prst="rect">
            <a:avLst/>
          </a:prstGeom>
          <a:noFill/>
          <a:ln>
            <a:noFill/>
          </a:ln>
        </p:spPr>
        <p:txBody>
          <a:bodyPr spcFirstLastPara="1" wrap="square" lIns="91425" tIns="0" rIns="0" bIns="45700" anchor="b" anchorCtr="0">
            <a:spAutoFit/>
          </a:bodyPr>
          <a:lstStyle/>
          <a:p>
            <a:pPr marL="0" marR="0" lvl="0" indent="0" algn="l" rtl="0">
              <a:spcBef>
                <a:spcPts val="0"/>
              </a:spcBef>
              <a:spcAft>
                <a:spcPts val="0"/>
              </a:spcAft>
              <a:buNone/>
            </a:pPr>
            <a:r>
              <a:rPr lang="en-GB" sz="800" b="0" i="0">
                <a:solidFill>
                  <a:srgbClr val="111111"/>
                </a:solidFill>
                <a:latin typeface="Arial"/>
                <a:ea typeface="Arial"/>
                <a:cs typeface="Arial"/>
                <a:sym typeface="Arial"/>
              </a:rPr>
              <a:t>Photo by </a:t>
            </a:r>
            <a:r>
              <a:rPr lang="en-GB" sz="800" b="0" i="0" u="sng">
                <a:solidFill>
                  <a:srgbClr val="767676"/>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Jason Dent</a:t>
            </a:r>
            <a:r>
              <a:rPr lang="en-GB" sz="800" b="0" i="0">
                <a:solidFill>
                  <a:srgbClr val="111111"/>
                </a:solidFill>
                <a:latin typeface="Arial"/>
                <a:ea typeface="Arial"/>
                <a:cs typeface="Arial"/>
                <a:sym typeface="Arial"/>
              </a:rPr>
              <a:t> on </a:t>
            </a:r>
            <a:r>
              <a:rPr lang="en-GB" sz="800" b="0" i="0" u="sng">
                <a:solidFill>
                  <a:srgbClr val="767676"/>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Unsplash</a:t>
            </a:r>
            <a:endParaRPr sz="800">
              <a:solidFill>
                <a:schemeClr val="dk1"/>
              </a:solidFill>
              <a:latin typeface="Arial"/>
              <a:ea typeface="Arial"/>
              <a:cs typeface="Arial"/>
              <a:sym typeface="Arial"/>
            </a:endParaRPr>
          </a:p>
        </p:txBody>
      </p:sp>
      <p:pic>
        <p:nvPicPr>
          <p:cNvPr id="600" name="Google Shape;600;p11"/>
          <p:cNvPicPr preferRelativeResize="0"/>
          <p:nvPr/>
        </p:nvPicPr>
        <p:blipFill rotWithShape="1">
          <a:blip r:embed="rId6">
            <a:alphaModFix/>
          </a:blip>
          <a:srcRect/>
          <a:stretch/>
        </p:blipFill>
        <p:spPr>
          <a:xfrm>
            <a:off x="11199947" y="313959"/>
            <a:ext cx="672460" cy="523024"/>
          </a:xfrm>
          <a:prstGeom prst="rect">
            <a:avLst/>
          </a:prstGeom>
          <a:noFill/>
          <a:ln>
            <a:noFill/>
          </a:ln>
        </p:spPr>
      </p:pic>
      <p:sp>
        <p:nvSpPr>
          <p:cNvPr id="601" name="Google Shape;601;p11"/>
          <p:cNvSpPr/>
          <p:nvPr/>
        </p:nvSpPr>
        <p:spPr>
          <a:xfrm>
            <a:off x="3735637" y="1364019"/>
            <a:ext cx="4622800" cy="4622800"/>
          </a:xfrm>
          <a:prstGeom prst="ellipse">
            <a:avLst/>
          </a:prstGeom>
          <a:noFill/>
          <a:ln w="53975" cap="rnd" cmpd="sng">
            <a:solidFill>
              <a:schemeClr val="lt2"/>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2" name="Google Shape;602;p11"/>
          <p:cNvSpPr/>
          <p:nvPr/>
        </p:nvSpPr>
        <p:spPr>
          <a:xfrm>
            <a:off x="3434969" y="1993900"/>
            <a:ext cx="567368" cy="368300"/>
          </a:xfrm>
          <a:custGeom>
            <a:avLst/>
            <a:gdLst/>
            <a:ahLst/>
            <a:cxnLst/>
            <a:rect l="l" t="t" r="r" b="b"/>
            <a:pathLst>
              <a:path w="673100" h="368300" extrusionOk="0">
                <a:moveTo>
                  <a:pt x="673100" y="368300"/>
                </a:moveTo>
                <a:lnTo>
                  <a:pt x="304800" y="0"/>
                </a:lnTo>
                <a:lnTo>
                  <a:pt x="0" y="0"/>
                </a:lnTo>
              </a:path>
            </a:pathLst>
          </a:custGeom>
          <a:noFill/>
          <a:ln w="53975" cap="rnd" cmpd="sng">
            <a:solidFill>
              <a:schemeClr val="lt2"/>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3" name="Google Shape;603;p11"/>
          <p:cNvSpPr/>
          <p:nvPr/>
        </p:nvSpPr>
        <p:spPr>
          <a:xfrm rot="10800000" flipH="1">
            <a:off x="3473069" y="5031224"/>
            <a:ext cx="567368" cy="368300"/>
          </a:xfrm>
          <a:custGeom>
            <a:avLst/>
            <a:gdLst/>
            <a:ahLst/>
            <a:cxnLst/>
            <a:rect l="l" t="t" r="r" b="b"/>
            <a:pathLst>
              <a:path w="673100" h="368300" extrusionOk="0">
                <a:moveTo>
                  <a:pt x="673100" y="368300"/>
                </a:moveTo>
                <a:lnTo>
                  <a:pt x="304800" y="0"/>
                </a:lnTo>
                <a:lnTo>
                  <a:pt x="0" y="0"/>
                </a:lnTo>
              </a:path>
            </a:pathLst>
          </a:custGeom>
          <a:noFill/>
          <a:ln w="53975" cap="rnd" cmpd="sng">
            <a:solidFill>
              <a:schemeClr val="lt2"/>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4" name="Google Shape;604;p11"/>
          <p:cNvSpPr/>
          <p:nvPr/>
        </p:nvSpPr>
        <p:spPr>
          <a:xfrm flipH="1">
            <a:off x="8064270" y="1993900"/>
            <a:ext cx="567368" cy="368300"/>
          </a:xfrm>
          <a:custGeom>
            <a:avLst/>
            <a:gdLst/>
            <a:ahLst/>
            <a:cxnLst/>
            <a:rect l="l" t="t" r="r" b="b"/>
            <a:pathLst>
              <a:path w="673100" h="368300" extrusionOk="0">
                <a:moveTo>
                  <a:pt x="673100" y="368300"/>
                </a:moveTo>
                <a:lnTo>
                  <a:pt x="304800" y="0"/>
                </a:lnTo>
                <a:lnTo>
                  <a:pt x="0" y="0"/>
                </a:lnTo>
              </a:path>
            </a:pathLst>
          </a:custGeom>
          <a:noFill/>
          <a:ln w="53975" cap="rnd" cmpd="sng">
            <a:solidFill>
              <a:schemeClr val="lt2"/>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5" name="Google Shape;605;p11"/>
          <p:cNvSpPr/>
          <p:nvPr/>
        </p:nvSpPr>
        <p:spPr>
          <a:xfrm rot="10800000">
            <a:off x="8079037" y="5031224"/>
            <a:ext cx="567368" cy="368300"/>
          </a:xfrm>
          <a:custGeom>
            <a:avLst/>
            <a:gdLst/>
            <a:ahLst/>
            <a:cxnLst/>
            <a:rect l="l" t="t" r="r" b="b"/>
            <a:pathLst>
              <a:path w="673100" h="368300" extrusionOk="0">
                <a:moveTo>
                  <a:pt x="673100" y="368300"/>
                </a:moveTo>
                <a:lnTo>
                  <a:pt x="304800" y="0"/>
                </a:lnTo>
                <a:lnTo>
                  <a:pt x="0" y="0"/>
                </a:lnTo>
              </a:path>
            </a:pathLst>
          </a:custGeom>
          <a:noFill/>
          <a:ln w="53975" cap="rnd" cmpd="sng">
            <a:solidFill>
              <a:schemeClr val="lt2"/>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606" name="Google Shape;606;p11"/>
          <p:cNvCxnSpPr/>
          <p:nvPr/>
        </p:nvCxnSpPr>
        <p:spPr>
          <a:xfrm rot="10800000">
            <a:off x="3202237" y="3675419"/>
            <a:ext cx="406400" cy="0"/>
          </a:xfrm>
          <a:prstGeom prst="straightConnector1">
            <a:avLst/>
          </a:prstGeom>
          <a:noFill/>
          <a:ln w="53975" cap="rnd" cmpd="sng">
            <a:solidFill>
              <a:schemeClr val="lt2"/>
            </a:solidFill>
            <a:prstDash val="dot"/>
            <a:round/>
            <a:headEnd type="none" w="sm" len="sm"/>
            <a:tailEnd type="none" w="sm" len="sm"/>
          </a:ln>
        </p:spPr>
      </p:cxnSp>
      <p:cxnSp>
        <p:nvCxnSpPr>
          <p:cNvPr id="607" name="Google Shape;607;p11"/>
          <p:cNvCxnSpPr/>
          <p:nvPr/>
        </p:nvCxnSpPr>
        <p:spPr>
          <a:xfrm rot="10800000">
            <a:off x="8434637" y="3675419"/>
            <a:ext cx="406400" cy="0"/>
          </a:xfrm>
          <a:prstGeom prst="straightConnector1">
            <a:avLst/>
          </a:prstGeom>
          <a:noFill/>
          <a:ln w="53975" cap="rnd" cmpd="sng">
            <a:solidFill>
              <a:schemeClr val="lt2"/>
            </a:solidFill>
            <a:prstDash val="dot"/>
            <a:round/>
            <a:headEnd type="none" w="sm" len="sm"/>
            <a:tailEnd type="none" w="sm" len="sm"/>
          </a:ln>
        </p:spPr>
      </p:cxnSp>
      <p:sp>
        <p:nvSpPr>
          <p:cNvPr id="608" name="Google Shape;608;p11"/>
          <p:cNvSpPr/>
          <p:nvPr/>
        </p:nvSpPr>
        <p:spPr>
          <a:xfrm>
            <a:off x="2561477" y="1445855"/>
            <a:ext cx="952242" cy="952242"/>
          </a:xfrm>
          <a:prstGeom prst="ellipse">
            <a:avLst/>
          </a:prstGeom>
          <a:solidFill>
            <a:schemeClr val="dk2"/>
          </a:solidFill>
          <a:ln w="28575" cap="flat" cmpd="sng">
            <a:solidFill>
              <a:srgbClr val="FF540A"/>
            </a:solidFill>
            <a:prstDash val="solid"/>
            <a:miter lim="800000"/>
            <a:headEnd type="none" w="sm" len="sm"/>
            <a:tailEnd type="none" w="sm" len="sm"/>
          </a:ln>
        </p:spPr>
        <p:txBody>
          <a:bodyPr spcFirstLastPara="1" wrap="square" lIns="91425" tIns="0" rIns="91425" bIns="0" anchor="b"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9" name="Google Shape;609;p11"/>
          <p:cNvSpPr/>
          <p:nvPr/>
        </p:nvSpPr>
        <p:spPr>
          <a:xfrm>
            <a:off x="2278781" y="3199298"/>
            <a:ext cx="952242" cy="952242"/>
          </a:xfrm>
          <a:prstGeom prst="ellipse">
            <a:avLst/>
          </a:prstGeom>
          <a:solidFill>
            <a:schemeClr val="dk2"/>
          </a:solidFill>
          <a:ln w="28575" cap="flat" cmpd="sng">
            <a:solidFill>
              <a:srgbClr val="FF540A"/>
            </a:solidFill>
            <a:prstDash val="solid"/>
            <a:miter lim="800000"/>
            <a:headEnd type="none" w="sm" len="sm"/>
            <a:tailEnd type="none" w="sm" len="sm"/>
          </a:ln>
        </p:spPr>
        <p:txBody>
          <a:bodyPr spcFirstLastPara="1" wrap="square" lIns="91425" tIns="0" rIns="91425" bIns="0" anchor="b"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0" name="Google Shape;610;p11"/>
          <p:cNvSpPr/>
          <p:nvPr/>
        </p:nvSpPr>
        <p:spPr>
          <a:xfrm>
            <a:off x="2599374" y="4909261"/>
            <a:ext cx="952242" cy="952242"/>
          </a:xfrm>
          <a:prstGeom prst="ellipse">
            <a:avLst/>
          </a:prstGeom>
          <a:solidFill>
            <a:schemeClr val="dk2"/>
          </a:solidFill>
          <a:ln w="28575" cap="flat" cmpd="sng">
            <a:solidFill>
              <a:srgbClr val="FF540A"/>
            </a:solidFill>
            <a:prstDash val="solid"/>
            <a:miter lim="800000"/>
            <a:headEnd type="none" w="sm" len="sm"/>
            <a:tailEnd type="none" w="sm" len="sm"/>
          </a:ln>
        </p:spPr>
        <p:txBody>
          <a:bodyPr spcFirstLastPara="1" wrap="square" lIns="91425" tIns="0" rIns="91425" bIns="0" anchor="b"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1" name="Google Shape;611;p11"/>
          <p:cNvSpPr/>
          <p:nvPr/>
        </p:nvSpPr>
        <p:spPr>
          <a:xfrm>
            <a:off x="8612179" y="4811669"/>
            <a:ext cx="952242" cy="952242"/>
          </a:xfrm>
          <a:prstGeom prst="ellipse">
            <a:avLst/>
          </a:prstGeom>
          <a:solidFill>
            <a:schemeClr val="dk2"/>
          </a:solidFill>
          <a:ln w="28575" cap="flat" cmpd="sng">
            <a:solidFill>
              <a:srgbClr val="FF540A"/>
            </a:solidFill>
            <a:prstDash val="solid"/>
            <a:miter lim="800000"/>
            <a:headEnd type="none" w="sm" len="sm"/>
            <a:tailEnd type="none" w="sm" len="sm"/>
          </a:ln>
        </p:spPr>
        <p:txBody>
          <a:bodyPr spcFirstLastPara="1" wrap="square" lIns="91425" tIns="0" rIns="91425" bIns="0" anchor="b"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2" name="Google Shape;612;p11"/>
          <p:cNvSpPr/>
          <p:nvPr/>
        </p:nvSpPr>
        <p:spPr>
          <a:xfrm>
            <a:off x="8960978" y="3191546"/>
            <a:ext cx="952242" cy="952242"/>
          </a:xfrm>
          <a:prstGeom prst="ellipse">
            <a:avLst/>
          </a:prstGeom>
          <a:solidFill>
            <a:schemeClr val="dk2"/>
          </a:solidFill>
          <a:ln w="28575" cap="flat" cmpd="sng">
            <a:solidFill>
              <a:srgbClr val="FF540A"/>
            </a:solidFill>
            <a:prstDash val="solid"/>
            <a:miter lim="800000"/>
            <a:headEnd type="none" w="sm" len="sm"/>
            <a:tailEnd type="none" w="sm" len="sm"/>
          </a:ln>
        </p:spPr>
        <p:txBody>
          <a:bodyPr spcFirstLastPara="1" wrap="square" lIns="91425" tIns="0" rIns="91425" bIns="0" anchor="b"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3" name="Google Shape;613;p11"/>
          <p:cNvSpPr/>
          <p:nvPr/>
        </p:nvSpPr>
        <p:spPr>
          <a:xfrm>
            <a:off x="8567843" y="1501026"/>
            <a:ext cx="952242" cy="952242"/>
          </a:xfrm>
          <a:prstGeom prst="ellipse">
            <a:avLst/>
          </a:prstGeom>
          <a:solidFill>
            <a:schemeClr val="dk2"/>
          </a:solidFill>
          <a:ln w="28575" cap="flat" cmpd="sng">
            <a:solidFill>
              <a:srgbClr val="FF540A"/>
            </a:solidFill>
            <a:prstDash val="solid"/>
            <a:miter lim="800000"/>
            <a:headEnd type="none" w="sm" len="sm"/>
            <a:tailEnd type="none" w="sm" len="sm"/>
          </a:ln>
        </p:spPr>
        <p:txBody>
          <a:bodyPr spcFirstLastPara="1" wrap="square" lIns="91425" tIns="0" rIns="91425" bIns="0" anchor="b"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4" name="Google Shape;614;p11"/>
          <p:cNvSpPr/>
          <p:nvPr/>
        </p:nvSpPr>
        <p:spPr>
          <a:xfrm>
            <a:off x="2452965" y="3436752"/>
            <a:ext cx="603875" cy="477335"/>
          </a:xfrm>
          <a:custGeom>
            <a:avLst/>
            <a:gdLst/>
            <a:ahLst/>
            <a:cxnLst/>
            <a:rect l="l" t="t" r="r" b="b"/>
            <a:pathLst>
              <a:path w="603875" h="477335" extrusionOk="0">
                <a:moveTo>
                  <a:pt x="207293" y="0"/>
                </a:moveTo>
                <a:cubicBezTo>
                  <a:pt x="165564" y="0"/>
                  <a:pt x="128816" y="26718"/>
                  <a:pt x="115310" y="65189"/>
                </a:cubicBezTo>
                <a:cubicBezTo>
                  <a:pt x="71685" y="75047"/>
                  <a:pt x="39214" y="114433"/>
                  <a:pt x="39214" y="160230"/>
                </a:cubicBezTo>
                <a:cubicBezTo>
                  <a:pt x="39214" y="160515"/>
                  <a:pt x="39253" y="160811"/>
                  <a:pt x="39262" y="161096"/>
                </a:cubicBezTo>
                <a:lnTo>
                  <a:pt x="39233" y="161096"/>
                </a:lnTo>
                <a:cubicBezTo>
                  <a:pt x="39243" y="161258"/>
                  <a:pt x="39281" y="161839"/>
                  <a:pt x="39338" y="162592"/>
                </a:cubicBezTo>
                <a:cubicBezTo>
                  <a:pt x="39481" y="168440"/>
                  <a:pt x="40072" y="174269"/>
                  <a:pt x="41291" y="180042"/>
                </a:cubicBezTo>
                <a:cubicBezTo>
                  <a:pt x="14897" y="205711"/>
                  <a:pt x="0" y="240716"/>
                  <a:pt x="0" y="277882"/>
                </a:cubicBezTo>
                <a:cubicBezTo>
                  <a:pt x="0" y="340252"/>
                  <a:pt x="41920" y="393992"/>
                  <a:pt x="101222" y="409823"/>
                </a:cubicBezTo>
                <a:cubicBezTo>
                  <a:pt x="116681" y="450113"/>
                  <a:pt x="155515" y="477336"/>
                  <a:pt x="199444" y="477336"/>
                </a:cubicBezTo>
                <a:cubicBezTo>
                  <a:pt x="234963" y="477336"/>
                  <a:pt x="285664" y="459391"/>
                  <a:pt x="304771" y="432083"/>
                </a:cubicBezTo>
                <a:lnTo>
                  <a:pt x="304724" y="39843"/>
                </a:lnTo>
                <a:cubicBezTo>
                  <a:pt x="286960" y="15735"/>
                  <a:pt x="239459" y="0"/>
                  <a:pt x="207293" y="0"/>
                </a:cubicBezTo>
                <a:close/>
                <a:moveTo>
                  <a:pt x="210026" y="115500"/>
                </a:moveTo>
                <a:cubicBezTo>
                  <a:pt x="213570" y="112576"/>
                  <a:pt x="225895" y="103794"/>
                  <a:pt x="235677" y="101841"/>
                </a:cubicBezTo>
                <a:cubicBezTo>
                  <a:pt x="242287" y="100527"/>
                  <a:pt x="254127" y="97079"/>
                  <a:pt x="266443" y="92269"/>
                </a:cubicBezTo>
                <a:cubicBezTo>
                  <a:pt x="266567" y="93783"/>
                  <a:pt x="266681" y="95298"/>
                  <a:pt x="266681" y="96831"/>
                </a:cubicBezTo>
                <a:lnTo>
                  <a:pt x="266586" y="99146"/>
                </a:lnTo>
                <a:lnTo>
                  <a:pt x="266624" y="99851"/>
                </a:lnTo>
                <a:cubicBezTo>
                  <a:pt x="266652" y="100365"/>
                  <a:pt x="266643" y="100679"/>
                  <a:pt x="266662" y="101117"/>
                </a:cubicBezTo>
                <a:cubicBezTo>
                  <a:pt x="266624" y="103213"/>
                  <a:pt x="266633" y="104946"/>
                  <a:pt x="266662" y="105756"/>
                </a:cubicBezTo>
                <a:lnTo>
                  <a:pt x="266662" y="321259"/>
                </a:lnTo>
                <a:cubicBezTo>
                  <a:pt x="203540" y="360740"/>
                  <a:pt x="157610" y="306276"/>
                  <a:pt x="152400" y="299685"/>
                </a:cubicBezTo>
                <a:lnTo>
                  <a:pt x="122368" y="323136"/>
                </a:lnTo>
                <a:cubicBezTo>
                  <a:pt x="139570" y="345253"/>
                  <a:pt x="176003" y="373732"/>
                  <a:pt x="221485" y="373732"/>
                </a:cubicBezTo>
                <a:cubicBezTo>
                  <a:pt x="235753" y="373732"/>
                  <a:pt x="250927" y="370894"/>
                  <a:pt x="266662" y="364207"/>
                </a:cubicBezTo>
                <a:lnTo>
                  <a:pt x="266662" y="385896"/>
                </a:lnTo>
                <a:cubicBezTo>
                  <a:pt x="266662" y="387334"/>
                  <a:pt x="266576" y="388696"/>
                  <a:pt x="266414" y="390525"/>
                </a:cubicBezTo>
                <a:cubicBezTo>
                  <a:pt x="264023" y="425625"/>
                  <a:pt x="234601" y="439236"/>
                  <a:pt x="199444" y="439236"/>
                </a:cubicBezTo>
                <a:cubicBezTo>
                  <a:pt x="168840" y="439236"/>
                  <a:pt x="142113" y="418509"/>
                  <a:pt x="134445" y="388849"/>
                </a:cubicBezTo>
                <a:lnTo>
                  <a:pt x="131388" y="377000"/>
                </a:lnTo>
                <a:lnTo>
                  <a:pt x="119339" y="374856"/>
                </a:lnTo>
                <a:cubicBezTo>
                  <a:pt x="72266" y="366484"/>
                  <a:pt x="38100" y="325707"/>
                  <a:pt x="38100" y="277882"/>
                </a:cubicBezTo>
                <a:cubicBezTo>
                  <a:pt x="38100" y="255127"/>
                  <a:pt x="45891" y="233524"/>
                  <a:pt x="59893" y="216179"/>
                </a:cubicBezTo>
                <a:cubicBezTo>
                  <a:pt x="64446" y="221771"/>
                  <a:pt x="69971" y="226971"/>
                  <a:pt x="76752" y="231257"/>
                </a:cubicBezTo>
                <a:cubicBezTo>
                  <a:pt x="88430" y="238639"/>
                  <a:pt x="101908" y="242326"/>
                  <a:pt x="117062" y="242326"/>
                </a:cubicBezTo>
                <a:cubicBezTo>
                  <a:pt x="125854" y="242326"/>
                  <a:pt x="135265" y="240973"/>
                  <a:pt x="145171" y="238487"/>
                </a:cubicBezTo>
                <a:cubicBezTo>
                  <a:pt x="156267" y="265166"/>
                  <a:pt x="184071" y="284169"/>
                  <a:pt x="216608" y="284169"/>
                </a:cubicBezTo>
                <a:lnTo>
                  <a:pt x="216608" y="246069"/>
                </a:lnTo>
                <a:cubicBezTo>
                  <a:pt x="195358" y="246069"/>
                  <a:pt x="178060" y="231172"/>
                  <a:pt x="178060" y="212846"/>
                </a:cubicBezTo>
                <a:cubicBezTo>
                  <a:pt x="178060" y="194520"/>
                  <a:pt x="195348" y="179613"/>
                  <a:pt x="216608" y="179613"/>
                </a:cubicBezTo>
                <a:lnTo>
                  <a:pt x="216608" y="141513"/>
                </a:lnTo>
                <a:cubicBezTo>
                  <a:pt x="179022" y="141513"/>
                  <a:pt x="147733" y="166849"/>
                  <a:pt x="141256" y="200120"/>
                </a:cubicBezTo>
                <a:cubicBezTo>
                  <a:pt x="126016" y="204702"/>
                  <a:pt x="109214" y="206616"/>
                  <a:pt x="97231" y="199130"/>
                </a:cubicBezTo>
                <a:cubicBezTo>
                  <a:pt x="80439" y="188652"/>
                  <a:pt x="77667" y="163678"/>
                  <a:pt x="77333" y="159810"/>
                </a:cubicBezTo>
                <a:cubicBezTo>
                  <a:pt x="77553" y="129292"/>
                  <a:pt x="101432" y="103537"/>
                  <a:pt x="131902" y="101108"/>
                </a:cubicBezTo>
                <a:lnTo>
                  <a:pt x="146256" y="99955"/>
                </a:lnTo>
                <a:lnTo>
                  <a:pt x="149057" y="85830"/>
                </a:lnTo>
                <a:cubicBezTo>
                  <a:pt x="154562" y="58169"/>
                  <a:pt x="179041" y="38100"/>
                  <a:pt x="207283" y="38100"/>
                </a:cubicBezTo>
                <a:cubicBezTo>
                  <a:pt x="224628" y="38100"/>
                  <a:pt x="255822" y="45615"/>
                  <a:pt x="266690" y="57417"/>
                </a:cubicBezTo>
                <a:cubicBezTo>
                  <a:pt x="258918" y="60436"/>
                  <a:pt x="235106" y="63113"/>
                  <a:pt x="228248" y="64475"/>
                </a:cubicBezTo>
                <a:cubicBezTo>
                  <a:pt x="207169" y="68666"/>
                  <a:pt x="187804" y="84411"/>
                  <a:pt x="185671" y="86192"/>
                </a:cubicBezTo>
                <a:lnTo>
                  <a:pt x="210026" y="115500"/>
                </a:lnTo>
                <a:close/>
                <a:moveTo>
                  <a:pt x="502872" y="336328"/>
                </a:moveTo>
                <a:cubicBezTo>
                  <a:pt x="475450" y="336328"/>
                  <a:pt x="452580" y="356073"/>
                  <a:pt x="447665" y="382086"/>
                </a:cubicBezTo>
                <a:lnTo>
                  <a:pt x="418786" y="382086"/>
                </a:lnTo>
                <a:lnTo>
                  <a:pt x="387439" y="315420"/>
                </a:lnTo>
                <a:lnTo>
                  <a:pt x="342871" y="315420"/>
                </a:lnTo>
                <a:lnTo>
                  <a:pt x="342871" y="353520"/>
                </a:lnTo>
                <a:lnTo>
                  <a:pt x="363255" y="353520"/>
                </a:lnTo>
                <a:lnTo>
                  <a:pt x="394602" y="420186"/>
                </a:lnTo>
                <a:lnTo>
                  <a:pt x="453981" y="420186"/>
                </a:lnTo>
                <a:cubicBezTo>
                  <a:pt x="463648" y="437226"/>
                  <a:pt x="481927" y="448761"/>
                  <a:pt x="502882" y="448761"/>
                </a:cubicBezTo>
                <a:cubicBezTo>
                  <a:pt x="533886" y="448761"/>
                  <a:pt x="559098" y="423548"/>
                  <a:pt x="559098" y="392544"/>
                </a:cubicBezTo>
                <a:cubicBezTo>
                  <a:pt x="559089" y="361550"/>
                  <a:pt x="533876" y="336328"/>
                  <a:pt x="502872" y="336328"/>
                </a:cubicBezTo>
                <a:close/>
                <a:moveTo>
                  <a:pt x="502872" y="410661"/>
                </a:moveTo>
                <a:cubicBezTo>
                  <a:pt x="492881" y="410661"/>
                  <a:pt x="484756" y="402527"/>
                  <a:pt x="484756" y="392544"/>
                </a:cubicBezTo>
                <a:cubicBezTo>
                  <a:pt x="484756" y="382562"/>
                  <a:pt x="492890" y="374437"/>
                  <a:pt x="502872" y="374437"/>
                </a:cubicBezTo>
                <a:cubicBezTo>
                  <a:pt x="512855" y="374437"/>
                  <a:pt x="520989" y="382562"/>
                  <a:pt x="520989" y="392544"/>
                </a:cubicBezTo>
                <a:cubicBezTo>
                  <a:pt x="520989" y="402527"/>
                  <a:pt x="512864" y="410661"/>
                  <a:pt x="502872" y="410661"/>
                </a:cubicBezTo>
                <a:close/>
                <a:moveTo>
                  <a:pt x="459086" y="153476"/>
                </a:moveTo>
                <a:cubicBezTo>
                  <a:pt x="466077" y="156610"/>
                  <a:pt x="473812" y="158391"/>
                  <a:pt x="481956" y="158391"/>
                </a:cubicBezTo>
                <a:cubicBezTo>
                  <a:pt x="512959" y="158391"/>
                  <a:pt x="538172" y="133179"/>
                  <a:pt x="538172" y="102175"/>
                </a:cubicBezTo>
                <a:cubicBezTo>
                  <a:pt x="538172" y="71171"/>
                  <a:pt x="512959" y="45949"/>
                  <a:pt x="481965" y="45949"/>
                </a:cubicBezTo>
                <a:cubicBezTo>
                  <a:pt x="450971" y="45949"/>
                  <a:pt x="425739" y="71171"/>
                  <a:pt x="425739" y="102175"/>
                </a:cubicBezTo>
                <a:cubicBezTo>
                  <a:pt x="425739" y="111100"/>
                  <a:pt x="427882" y="119510"/>
                  <a:pt x="431597" y="127006"/>
                </a:cubicBezTo>
                <a:lnTo>
                  <a:pt x="416995" y="143980"/>
                </a:lnTo>
                <a:lnTo>
                  <a:pt x="342871" y="143980"/>
                </a:lnTo>
                <a:lnTo>
                  <a:pt x="342871" y="182080"/>
                </a:lnTo>
                <a:lnTo>
                  <a:pt x="434483" y="182080"/>
                </a:lnTo>
                <a:lnTo>
                  <a:pt x="459086" y="153476"/>
                </a:lnTo>
                <a:close/>
                <a:moveTo>
                  <a:pt x="481965" y="84049"/>
                </a:moveTo>
                <a:cubicBezTo>
                  <a:pt x="491957" y="84049"/>
                  <a:pt x="500082" y="92183"/>
                  <a:pt x="500082" y="102165"/>
                </a:cubicBezTo>
                <a:cubicBezTo>
                  <a:pt x="500082" y="112147"/>
                  <a:pt x="491947" y="120282"/>
                  <a:pt x="481965" y="120282"/>
                </a:cubicBezTo>
                <a:cubicBezTo>
                  <a:pt x="471983" y="120282"/>
                  <a:pt x="463839" y="112166"/>
                  <a:pt x="463839" y="102175"/>
                </a:cubicBezTo>
                <a:cubicBezTo>
                  <a:pt x="463839" y="92183"/>
                  <a:pt x="471973" y="84049"/>
                  <a:pt x="481965" y="84049"/>
                </a:cubicBezTo>
                <a:close/>
                <a:moveTo>
                  <a:pt x="548145" y="201816"/>
                </a:moveTo>
                <a:cubicBezTo>
                  <a:pt x="524304" y="201816"/>
                  <a:pt x="503968" y="216903"/>
                  <a:pt x="496024" y="238011"/>
                </a:cubicBezTo>
                <a:lnTo>
                  <a:pt x="342871" y="238011"/>
                </a:lnTo>
                <a:lnTo>
                  <a:pt x="342871" y="276111"/>
                </a:lnTo>
                <a:lnTo>
                  <a:pt x="495662" y="276111"/>
                </a:lnTo>
                <a:cubicBezTo>
                  <a:pt x="503330" y="297723"/>
                  <a:pt x="523932" y="313277"/>
                  <a:pt x="548145" y="313277"/>
                </a:cubicBezTo>
                <a:cubicBezTo>
                  <a:pt x="578872" y="313277"/>
                  <a:pt x="603876" y="288274"/>
                  <a:pt x="603876" y="257546"/>
                </a:cubicBezTo>
                <a:cubicBezTo>
                  <a:pt x="603866" y="226819"/>
                  <a:pt x="578863" y="201816"/>
                  <a:pt x="548145" y="201816"/>
                </a:cubicBezTo>
                <a:close/>
                <a:moveTo>
                  <a:pt x="548145" y="275177"/>
                </a:moveTo>
                <a:cubicBezTo>
                  <a:pt x="538420" y="275177"/>
                  <a:pt x="530514" y="267272"/>
                  <a:pt x="530514" y="257546"/>
                </a:cubicBezTo>
                <a:cubicBezTo>
                  <a:pt x="530514" y="247821"/>
                  <a:pt x="538420" y="239906"/>
                  <a:pt x="548145" y="239906"/>
                </a:cubicBezTo>
                <a:cubicBezTo>
                  <a:pt x="557870" y="239906"/>
                  <a:pt x="565776" y="247821"/>
                  <a:pt x="565776" y="257546"/>
                </a:cubicBezTo>
                <a:cubicBezTo>
                  <a:pt x="565766" y="267272"/>
                  <a:pt x="557860" y="275177"/>
                  <a:pt x="548145" y="2751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5" name="Google Shape;615;p11"/>
          <p:cNvSpPr/>
          <p:nvPr/>
        </p:nvSpPr>
        <p:spPr>
          <a:xfrm>
            <a:off x="9151349" y="3488050"/>
            <a:ext cx="571500" cy="359235"/>
          </a:xfrm>
          <a:custGeom>
            <a:avLst/>
            <a:gdLst/>
            <a:ahLst/>
            <a:cxnLst/>
            <a:rect l="l" t="t" r="r" b="b"/>
            <a:pathLst>
              <a:path w="571500" h="359235" extrusionOk="0">
                <a:moveTo>
                  <a:pt x="500644" y="148361"/>
                </a:moveTo>
                <a:cubicBezTo>
                  <a:pt x="498158" y="90516"/>
                  <a:pt x="450332" y="44225"/>
                  <a:pt x="391887" y="44225"/>
                </a:cubicBezTo>
                <a:cubicBezTo>
                  <a:pt x="376828" y="44225"/>
                  <a:pt x="362141" y="47339"/>
                  <a:pt x="348653" y="53188"/>
                </a:cubicBezTo>
                <a:cubicBezTo>
                  <a:pt x="320040" y="19964"/>
                  <a:pt x="277968" y="0"/>
                  <a:pt x="232686" y="0"/>
                </a:cubicBezTo>
                <a:cubicBezTo>
                  <a:pt x="156277" y="0"/>
                  <a:pt x="92764" y="56274"/>
                  <a:pt x="81410" y="129550"/>
                </a:cubicBezTo>
                <a:cubicBezTo>
                  <a:pt x="34214" y="144894"/>
                  <a:pt x="0" y="189290"/>
                  <a:pt x="0" y="241535"/>
                </a:cubicBezTo>
                <a:cubicBezTo>
                  <a:pt x="0" y="306438"/>
                  <a:pt x="52797" y="359235"/>
                  <a:pt x="117700" y="359235"/>
                </a:cubicBezTo>
                <a:lnTo>
                  <a:pt x="462639" y="359235"/>
                </a:lnTo>
                <a:cubicBezTo>
                  <a:pt x="522665" y="359235"/>
                  <a:pt x="571500" y="310401"/>
                  <a:pt x="571500" y="250384"/>
                </a:cubicBezTo>
                <a:cubicBezTo>
                  <a:pt x="571500" y="203711"/>
                  <a:pt x="541982" y="163811"/>
                  <a:pt x="500644" y="148361"/>
                </a:cubicBezTo>
                <a:close/>
                <a:moveTo>
                  <a:pt x="462639" y="321135"/>
                </a:moveTo>
                <a:lnTo>
                  <a:pt x="117700" y="321135"/>
                </a:lnTo>
                <a:cubicBezTo>
                  <a:pt x="73743" y="321135"/>
                  <a:pt x="38100" y="285502"/>
                  <a:pt x="38100" y="241535"/>
                </a:cubicBezTo>
                <a:cubicBezTo>
                  <a:pt x="38100" y="197568"/>
                  <a:pt x="73743" y="161935"/>
                  <a:pt x="117700" y="161935"/>
                </a:cubicBezTo>
                <a:cubicBezTo>
                  <a:pt x="117853" y="161935"/>
                  <a:pt x="117996" y="161954"/>
                  <a:pt x="118148" y="161954"/>
                </a:cubicBezTo>
                <a:cubicBezTo>
                  <a:pt x="117919" y="159020"/>
                  <a:pt x="117700" y="156077"/>
                  <a:pt x="117700" y="153086"/>
                </a:cubicBezTo>
                <a:cubicBezTo>
                  <a:pt x="117700" y="89583"/>
                  <a:pt x="169183" y="38110"/>
                  <a:pt x="232677" y="38110"/>
                </a:cubicBezTo>
                <a:cubicBezTo>
                  <a:pt x="279854" y="38110"/>
                  <a:pt x="320354" y="66551"/>
                  <a:pt x="338080" y="107204"/>
                </a:cubicBezTo>
                <a:cubicBezTo>
                  <a:pt x="351053" y="92002"/>
                  <a:pt x="370332" y="82334"/>
                  <a:pt x="391887" y="82334"/>
                </a:cubicBezTo>
                <a:cubicBezTo>
                  <a:pt x="430968" y="82334"/>
                  <a:pt x="462648" y="114014"/>
                  <a:pt x="462648" y="153095"/>
                </a:cubicBezTo>
                <a:cubicBezTo>
                  <a:pt x="462648" y="162582"/>
                  <a:pt x="460753" y="171621"/>
                  <a:pt x="457362" y="179899"/>
                </a:cubicBezTo>
                <a:cubicBezTo>
                  <a:pt x="459105" y="179756"/>
                  <a:pt x="460858" y="179622"/>
                  <a:pt x="462639" y="179622"/>
                </a:cubicBezTo>
                <a:cubicBezTo>
                  <a:pt x="501720" y="179622"/>
                  <a:pt x="533400" y="211303"/>
                  <a:pt x="533400" y="250384"/>
                </a:cubicBezTo>
                <a:cubicBezTo>
                  <a:pt x="533400" y="289455"/>
                  <a:pt x="501720" y="321135"/>
                  <a:pt x="462639" y="32113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6" name="Google Shape;616;p11"/>
          <p:cNvSpPr/>
          <p:nvPr/>
        </p:nvSpPr>
        <p:spPr>
          <a:xfrm>
            <a:off x="8891014" y="5083822"/>
            <a:ext cx="394573" cy="407936"/>
          </a:xfrm>
          <a:custGeom>
            <a:avLst/>
            <a:gdLst/>
            <a:ahLst/>
            <a:cxnLst/>
            <a:rect l="l" t="t" r="r" b="b"/>
            <a:pathLst>
              <a:path w="394573" h="407936" extrusionOk="0">
                <a:moveTo>
                  <a:pt x="26946" y="237068"/>
                </a:moveTo>
                <a:lnTo>
                  <a:pt x="0" y="210131"/>
                </a:lnTo>
                <a:lnTo>
                  <a:pt x="117262" y="92869"/>
                </a:lnTo>
                <a:lnTo>
                  <a:pt x="195777" y="171393"/>
                </a:lnTo>
                <a:lnTo>
                  <a:pt x="367675" y="0"/>
                </a:lnTo>
                <a:lnTo>
                  <a:pt x="394573" y="26984"/>
                </a:lnTo>
                <a:lnTo>
                  <a:pt x="195748" y="225228"/>
                </a:lnTo>
                <a:lnTo>
                  <a:pt x="117272" y="146752"/>
                </a:lnTo>
                <a:lnTo>
                  <a:pt x="26946" y="237068"/>
                </a:lnTo>
                <a:close/>
                <a:moveTo>
                  <a:pt x="5686" y="407937"/>
                </a:moveTo>
                <a:lnTo>
                  <a:pt x="43786" y="407937"/>
                </a:lnTo>
                <a:lnTo>
                  <a:pt x="43786" y="293637"/>
                </a:lnTo>
                <a:lnTo>
                  <a:pt x="5686" y="293637"/>
                </a:lnTo>
                <a:lnTo>
                  <a:pt x="5686" y="407937"/>
                </a:lnTo>
                <a:close/>
                <a:moveTo>
                  <a:pt x="91411" y="407937"/>
                </a:moveTo>
                <a:lnTo>
                  <a:pt x="129511" y="407937"/>
                </a:lnTo>
                <a:lnTo>
                  <a:pt x="129511" y="246012"/>
                </a:lnTo>
                <a:lnTo>
                  <a:pt x="91411" y="246012"/>
                </a:lnTo>
                <a:lnTo>
                  <a:pt x="91411" y="407937"/>
                </a:lnTo>
                <a:close/>
                <a:moveTo>
                  <a:pt x="177136" y="407937"/>
                </a:moveTo>
                <a:lnTo>
                  <a:pt x="215236" y="407937"/>
                </a:lnTo>
                <a:lnTo>
                  <a:pt x="215236" y="293637"/>
                </a:lnTo>
                <a:lnTo>
                  <a:pt x="177136" y="293637"/>
                </a:lnTo>
                <a:lnTo>
                  <a:pt x="177136" y="407937"/>
                </a:lnTo>
                <a:close/>
                <a:moveTo>
                  <a:pt x="262861" y="407937"/>
                </a:moveTo>
                <a:lnTo>
                  <a:pt x="300961" y="407937"/>
                </a:lnTo>
                <a:lnTo>
                  <a:pt x="300961" y="198387"/>
                </a:lnTo>
                <a:lnTo>
                  <a:pt x="262861" y="198387"/>
                </a:lnTo>
                <a:lnTo>
                  <a:pt x="262861" y="407937"/>
                </a:lnTo>
                <a:close/>
                <a:moveTo>
                  <a:pt x="348586" y="407937"/>
                </a:moveTo>
                <a:lnTo>
                  <a:pt x="386686" y="407937"/>
                </a:lnTo>
                <a:lnTo>
                  <a:pt x="386686" y="131712"/>
                </a:lnTo>
                <a:lnTo>
                  <a:pt x="348586" y="131712"/>
                </a:lnTo>
                <a:lnTo>
                  <a:pt x="348586" y="40793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17" name="Google Shape;617;p11"/>
          <p:cNvSpPr/>
          <p:nvPr/>
        </p:nvSpPr>
        <p:spPr>
          <a:xfrm>
            <a:off x="2839536" y="1657893"/>
            <a:ext cx="396124" cy="528166"/>
          </a:xfrm>
          <a:custGeom>
            <a:avLst/>
            <a:gdLst/>
            <a:ahLst/>
            <a:cxnLst/>
            <a:rect l="l" t="t" r="r" b="b"/>
            <a:pathLst>
              <a:path w="400050" h="533400" extrusionOk="0">
                <a:moveTo>
                  <a:pt x="200025" y="0"/>
                </a:moveTo>
                <a:cubicBezTo>
                  <a:pt x="90011" y="0"/>
                  <a:pt x="0" y="32099"/>
                  <a:pt x="0" y="69142"/>
                </a:cubicBezTo>
                <a:cubicBezTo>
                  <a:pt x="0" y="464258"/>
                  <a:pt x="0" y="464258"/>
                  <a:pt x="0" y="464258"/>
                </a:cubicBezTo>
                <a:cubicBezTo>
                  <a:pt x="0" y="501301"/>
                  <a:pt x="90011" y="533400"/>
                  <a:pt x="200025" y="533400"/>
                </a:cubicBezTo>
                <a:cubicBezTo>
                  <a:pt x="310039" y="533400"/>
                  <a:pt x="400050" y="501301"/>
                  <a:pt x="400050" y="464258"/>
                </a:cubicBezTo>
                <a:cubicBezTo>
                  <a:pt x="400050" y="69142"/>
                  <a:pt x="400050" y="69142"/>
                  <a:pt x="400050" y="69142"/>
                </a:cubicBezTo>
                <a:cubicBezTo>
                  <a:pt x="400050" y="32099"/>
                  <a:pt x="310039" y="0"/>
                  <a:pt x="200025" y="0"/>
                </a:cubicBezTo>
                <a:close/>
                <a:moveTo>
                  <a:pt x="200025" y="39510"/>
                </a:moveTo>
                <a:cubicBezTo>
                  <a:pt x="280035" y="39510"/>
                  <a:pt x="335042" y="56798"/>
                  <a:pt x="355044" y="69142"/>
                </a:cubicBezTo>
                <a:cubicBezTo>
                  <a:pt x="335042" y="81496"/>
                  <a:pt x="280035" y="98774"/>
                  <a:pt x="200025" y="98774"/>
                </a:cubicBezTo>
                <a:cubicBezTo>
                  <a:pt x="120015" y="98774"/>
                  <a:pt x="65008" y="81496"/>
                  <a:pt x="45006" y="69142"/>
                </a:cubicBezTo>
                <a:cubicBezTo>
                  <a:pt x="65008" y="56798"/>
                  <a:pt x="120015" y="39510"/>
                  <a:pt x="200025" y="39510"/>
                </a:cubicBezTo>
                <a:close/>
                <a:moveTo>
                  <a:pt x="360045" y="459315"/>
                </a:moveTo>
                <a:cubicBezTo>
                  <a:pt x="347548" y="471659"/>
                  <a:pt x="290036" y="493890"/>
                  <a:pt x="200025" y="493890"/>
                </a:cubicBezTo>
                <a:cubicBezTo>
                  <a:pt x="110014" y="493890"/>
                  <a:pt x="52511" y="471669"/>
                  <a:pt x="40005" y="459315"/>
                </a:cubicBezTo>
                <a:cubicBezTo>
                  <a:pt x="40005" y="404984"/>
                  <a:pt x="40005" y="404984"/>
                  <a:pt x="40005" y="404984"/>
                </a:cubicBezTo>
                <a:cubicBezTo>
                  <a:pt x="80010" y="424739"/>
                  <a:pt x="140018" y="434616"/>
                  <a:pt x="200025" y="434616"/>
                </a:cubicBezTo>
                <a:cubicBezTo>
                  <a:pt x="260033" y="434616"/>
                  <a:pt x="320040" y="424739"/>
                  <a:pt x="360045" y="404984"/>
                </a:cubicBezTo>
                <a:cubicBezTo>
                  <a:pt x="360045" y="459315"/>
                  <a:pt x="360045" y="459315"/>
                  <a:pt x="360045" y="459315"/>
                </a:cubicBezTo>
                <a:close/>
                <a:moveTo>
                  <a:pt x="360045" y="355597"/>
                </a:moveTo>
                <a:cubicBezTo>
                  <a:pt x="360045" y="365474"/>
                  <a:pt x="305038" y="395107"/>
                  <a:pt x="200025" y="395107"/>
                </a:cubicBezTo>
                <a:cubicBezTo>
                  <a:pt x="95012" y="395107"/>
                  <a:pt x="40005" y="365474"/>
                  <a:pt x="40005" y="355597"/>
                </a:cubicBezTo>
                <a:cubicBezTo>
                  <a:pt x="40005" y="306210"/>
                  <a:pt x="40005" y="306210"/>
                  <a:pt x="40005" y="306210"/>
                </a:cubicBezTo>
                <a:cubicBezTo>
                  <a:pt x="80010" y="325965"/>
                  <a:pt x="140018" y="335842"/>
                  <a:pt x="200025" y="335842"/>
                </a:cubicBezTo>
                <a:cubicBezTo>
                  <a:pt x="260033" y="335842"/>
                  <a:pt x="320040" y="325965"/>
                  <a:pt x="360045" y="306210"/>
                </a:cubicBezTo>
                <a:cubicBezTo>
                  <a:pt x="360045" y="355597"/>
                  <a:pt x="360045" y="355597"/>
                  <a:pt x="360045" y="355597"/>
                </a:cubicBezTo>
                <a:close/>
                <a:moveTo>
                  <a:pt x="360045" y="256823"/>
                </a:moveTo>
                <a:cubicBezTo>
                  <a:pt x="360045" y="266700"/>
                  <a:pt x="305038" y="296332"/>
                  <a:pt x="200025" y="296332"/>
                </a:cubicBezTo>
                <a:cubicBezTo>
                  <a:pt x="95012" y="296332"/>
                  <a:pt x="40005" y="266700"/>
                  <a:pt x="40005" y="256823"/>
                </a:cubicBezTo>
                <a:cubicBezTo>
                  <a:pt x="40005" y="207435"/>
                  <a:pt x="40005" y="207435"/>
                  <a:pt x="40005" y="207435"/>
                </a:cubicBezTo>
                <a:cubicBezTo>
                  <a:pt x="80010" y="227190"/>
                  <a:pt x="140018" y="237068"/>
                  <a:pt x="200025" y="237068"/>
                </a:cubicBezTo>
                <a:cubicBezTo>
                  <a:pt x="260033" y="237068"/>
                  <a:pt x="320040" y="227190"/>
                  <a:pt x="360045" y="207435"/>
                </a:cubicBezTo>
                <a:cubicBezTo>
                  <a:pt x="360045" y="256823"/>
                  <a:pt x="360045" y="256823"/>
                  <a:pt x="360045" y="256823"/>
                </a:cubicBezTo>
                <a:close/>
                <a:moveTo>
                  <a:pt x="360045" y="158048"/>
                </a:moveTo>
                <a:cubicBezTo>
                  <a:pt x="360045" y="167926"/>
                  <a:pt x="305038" y="197558"/>
                  <a:pt x="200025" y="197558"/>
                </a:cubicBezTo>
                <a:cubicBezTo>
                  <a:pt x="95012" y="197558"/>
                  <a:pt x="40005" y="167926"/>
                  <a:pt x="40005" y="158048"/>
                </a:cubicBezTo>
                <a:cubicBezTo>
                  <a:pt x="40005" y="111128"/>
                  <a:pt x="40005" y="111128"/>
                  <a:pt x="40005" y="111128"/>
                </a:cubicBezTo>
                <a:cubicBezTo>
                  <a:pt x="77514" y="128416"/>
                  <a:pt x="135017" y="138293"/>
                  <a:pt x="200025" y="138293"/>
                </a:cubicBezTo>
                <a:cubicBezTo>
                  <a:pt x="265033" y="138293"/>
                  <a:pt x="322536" y="128416"/>
                  <a:pt x="360045" y="111128"/>
                </a:cubicBezTo>
                <a:cubicBezTo>
                  <a:pt x="360045" y="158048"/>
                  <a:pt x="360045" y="158048"/>
                  <a:pt x="360045" y="1580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18" name="Google Shape;618;p11"/>
          <p:cNvSpPr/>
          <p:nvPr/>
        </p:nvSpPr>
        <p:spPr>
          <a:xfrm>
            <a:off x="2811412" y="5121299"/>
            <a:ext cx="528166" cy="528166"/>
          </a:xfrm>
          <a:custGeom>
            <a:avLst/>
            <a:gdLst/>
            <a:ahLst/>
            <a:cxnLst/>
            <a:rect l="l" t="t" r="r" b="b"/>
            <a:pathLst>
              <a:path w="533400" h="533400" extrusionOk="0">
                <a:moveTo>
                  <a:pt x="495300" y="200025"/>
                </a:moveTo>
                <a:lnTo>
                  <a:pt x="465249" y="200025"/>
                </a:lnTo>
                <a:cubicBezTo>
                  <a:pt x="462201" y="190910"/>
                  <a:pt x="458534" y="182042"/>
                  <a:pt x="454257" y="173441"/>
                </a:cubicBezTo>
                <a:lnTo>
                  <a:pt x="475498" y="152200"/>
                </a:lnTo>
                <a:lnTo>
                  <a:pt x="502434" y="125263"/>
                </a:lnTo>
                <a:lnTo>
                  <a:pt x="475498" y="98327"/>
                </a:lnTo>
                <a:lnTo>
                  <a:pt x="435083" y="57912"/>
                </a:lnTo>
                <a:lnTo>
                  <a:pt x="408146" y="30975"/>
                </a:lnTo>
                <a:lnTo>
                  <a:pt x="381200" y="57912"/>
                </a:lnTo>
                <a:lnTo>
                  <a:pt x="359959" y="79153"/>
                </a:lnTo>
                <a:cubicBezTo>
                  <a:pt x="351358" y="74867"/>
                  <a:pt x="342490" y="71199"/>
                  <a:pt x="333375" y="68151"/>
                </a:cubicBezTo>
                <a:lnTo>
                  <a:pt x="333375" y="38100"/>
                </a:lnTo>
                <a:lnTo>
                  <a:pt x="333375" y="0"/>
                </a:lnTo>
                <a:lnTo>
                  <a:pt x="295275" y="0"/>
                </a:lnTo>
                <a:lnTo>
                  <a:pt x="238125" y="0"/>
                </a:lnTo>
                <a:lnTo>
                  <a:pt x="200025" y="0"/>
                </a:lnTo>
                <a:lnTo>
                  <a:pt x="200025" y="38100"/>
                </a:lnTo>
                <a:lnTo>
                  <a:pt x="200025" y="68151"/>
                </a:lnTo>
                <a:cubicBezTo>
                  <a:pt x="190910" y="71199"/>
                  <a:pt x="182042" y="74867"/>
                  <a:pt x="173441" y="79143"/>
                </a:cubicBezTo>
                <a:lnTo>
                  <a:pt x="152200" y="57902"/>
                </a:lnTo>
                <a:lnTo>
                  <a:pt x="125263" y="30966"/>
                </a:lnTo>
                <a:lnTo>
                  <a:pt x="98317" y="57912"/>
                </a:lnTo>
                <a:lnTo>
                  <a:pt x="57902" y="98327"/>
                </a:lnTo>
                <a:lnTo>
                  <a:pt x="30966" y="125263"/>
                </a:lnTo>
                <a:lnTo>
                  <a:pt x="57902" y="152200"/>
                </a:lnTo>
                <a:lnTo>
                  <a:pt x="79143" y="173441"/>
                </a:lnTo>
                <a:cubicBezTo>
                  <a:pt x="74857" y="182042"/>
                  <a:pt x="71190" y="190900"/>
                  <a:pt x="68151" y="200025"/>
                </a:cubicBezTo>
                <a:lnTo>
                  <a:pt x="38100" y="200025"/>
                </a:lnTo>
                <a:lnTo>
                  <a:pt x="0" y="200025"/>
                </a:lnTo>
                <a:lnTo>
                  <a:pt x="0" y="238125"/>
                </a:lnTo>
                <a:lnTo>
                  <a:pt x="0" y="295275"/>
                </a:lnTo>
                <a:lnTo>
                  <a:pt x="0" y="333375"/>
                </a:lnTo>
                <a:lnTo>
                  <a:pt x="38100" y="333375"/>
                </a:lnTo>
                <a:lnTo>
                  <a:pt x="68151" y="333375"/>
                </a:lnTo>
                <a:cubicBezTo>
                  <a:pt x="71199" y="342490"/>
                  <a:pt x="74867" y="351358"/>
                  <a:pt x="79143" y="359959"/>
                </a:cubicBezTo>
                <a:lnTo>
                  <a:pt x="57902" y="381200"/>
                </a:lnTo>
                <a:lnTo>
                  <a:pt x="30966" y="408137"/>
                </a:lnTo>
                <a:lnTo>
                  <a:pt x="57902" y="435073"/>
                </a:lnTo>
                <a:lnTo>
                  <a:pt x="98317" y="475488"/>
                </a:lnTo>
                <a:lnTo>
                  <a:pt x="125254" y="502425"/>
                </a:lnTo>
                <a:lnTo>
                  <a:pt x="152190" y="475488"/>
                </a:lnTo>
                <a:lnTo>
                  <a:pt x="173431" y="454247"/>
                </a:lnTo>
                <a:cubicBezTo>
                  <a:pt x="182032" y="458534"/>
                  <a:pt x="190891" y="462201"/>
                  <a:pt x="200015" y="465239"/>
                </a:cubicBezTo>
                <a:lnTo>
                  <a:pt x="200015" y="495300"/>
                </a:lnTo>
                <a:lnTo>
                  <a:pt x="200015" y="533400"/>
                </a:lnTo>
                <a:lnTo>
                  <a:pt x="238115" y="533400"/>
                </a:lnTo>
                <a:lnTo>
                  <a:pt x="295265" y="533400"/>
                </a:lnTo>
                <a:lnTo>
                  <a:pt x="333365" y="533400"/>
                </a:lnTo>
                <a:lnTo>
                  <a:pt x="333365" y="495300"/>
                </a:lnTo>
                <a:lnTo>
                  <a:pt x="333365" y="465249"/>
                </a:lnTo>
                <a:cubicBezTo>
                  <a:pt x="342481" y="462201"/>
                  <a:pt x="351349" y="458534"/>
                  <a:pt x="359950" y="454257"/>
                </a:cubicBezTo>
                <a:lnTo>
                  <a:pt x="381191" y="475498"/>
                </a:lnTo>
                <a:lnTo>
                  <a:pt x="408127" y="502434"/>
                </a:lnTo>
                <a:lnTo>
                  <a:pt x="435064" y="475498"/>
                </a:lnTo>
                <a:lnTo>
                  <a:pt x="475478" y="435083"/>
                </a:lnTo>
                <a:lnTo>
                  <a:pt x="502415" y="408146"/>
                </a:lnTo>
                <a:lnTo>
                  <a:pt x="475478" y="381210"/>
                </a:lnTo>
                <a:lnTo>
                  <a:pt x="454238" y="359969"/>
                </a:lnTo>
                <a:cubicBezTo>
                  <a:pt x="458524" y="351368"/>
                  <a:pt x="462191" y="342509"/>
                  <a:pt x="465230" y="333385"/>
                </a:cubicBezTo>
                <a:lnTo>
                  <a:pt x="495300" y="333385"/>
                </a:lnTo>
                <a:lnTo>
                  <a:pt x="533400" y="333385"/>
                </a:lnTo>
                <a:lnTo>
                  <a:pt x="533400" y="295285"/>
                </a:lnTo>
                <a:lnTo>
                  <a:pt x="533400" y="238135"/>
                </a:lnTo>
                <a:lnTo>
                  <a:pt x="533400" y="200035"/>
                </a:lnTo>
                <a:lnTo>
                  <a:pt x="495300" y="200035"/>
                </a:lnTo>
                <a:close/>
                <a:moveTo>
                  <a:pt x="495300" y="295275"/>
                </a:moveTo>
                <a:lnTo>
                  <a:pt x="435578" y="295275"/>
                </a:lnTo>
                <a:cubicBezTo>
                  <a:pt x="431206" y="321297"/>
                  <a:pt x="421043" y="345300"/>
                  <a:pt x="406346" y="365931"/>
                </a:cubicBezTo>
                <a:lnTo>
                  <a:pt x="448551" y="408137"/>
                </a:lnTo>
                <a:lnTo>
                  <a:pt x="408137" y="448551"/>
                </a:lnTo>
                <a:lnTo>
                  <a:pt x="365931" y="406346"/>
                </a:lnTo>
                <a:cubicBezTo>
                  <a:pt x="345291" y="421043"/>
                  <a:pt x="321288" y="431206"/>
                  <a:pt x="295275" y="435578"/>
                </a:cubicBezTo>
                <a:lnTo>
                  <a:pt x="295275" y="495300"/>
                </a:lnTo>
                <a:lnTo>
                  <a:pt x="238125" y="495300"/>
                </a:lnTo>
                <a:lnTo>
                  <a:pt x="238125" y="435578"/>
                </a:lnTo>
                <a:cubicBezTo>
                  <a:pt x="212103" y="431206"/>
                  <a:pt x="188100" y="421034"/>
                  <a:pt x="167469" y="406346"/>
                </a:cubicBezTo>
                <a:lnTo>
                  <a:pt x="125263" y="448551"/>
                </a:lnTo>
                <a:lnTo>
                  <a:pt x="84849" y="408137"/>
                </a:lnTo>
                <a:lnTo>
                  <a:pt x="127054" y="365931"/>
                </a:lnTo>
                <a:cubicBezTo>
                  <a:pt x="112357" y="345291"/>
                  <a:pt x="102194" y="321288"/>
                  <a:pt x="97822" y="295275"/>
                </a:cubicBezTo>
                <a:lnTo>
                  <a:pt x="38100" y="295275"/>
                </a:lnTo>
                <a:lnTo>
                  <a:pt x="38100" y="238125"/>
                </a:lnTo>
                <a:lnTo>
                  <a:pt x="97822" y="238125"/>
                </a:lnTo>
                <a:cubicBezTo>
                  <a:pt x="102194" y="212103"/>
                  <a:pt x="112357" y="188100"/>
                  <a:pt x="127054" y="167469"/>
                </a:cubicBezTo>
                <a:lnTo>
                  <a:pt x="84849" y="125263"/>
                </a:lnTo>
                <a:lnTo>
                  <a:pt x="125263" y="84849"/>
                </a:lnTo>
                <a:lnTo>
                  <a:pt x="167469" y="127054"/>
                </a:lnTo>
                <a:cubicBezTo>
                  <a:pt x="188109" y="112357"/>
                  <a:pt x="212112" y="102194"/>
                  <a:pt x="238125" y="97822"/>
                </a:cubicBezTo>
                <a:lnTo>
                  <a:pt x="238125" y="38100"/>
                </a:lnTo>
                <a:lnTo>
                  <a:pt x="295275" y="38100"/>
                </a:lnTo>
                <a:lnTo>
                  <a:pt x="295275" y="97822"/>
                </a:lnTo>
                <a:cubicBezTo>
                  <a:pt x="321297" y="102194"/>
                  <a:pt x="345300" y="112357"/>
                  <a:pt x="365931" y="127054"/>
                </a:cubicBezTo>
                <a:lnTo>
                  <a:pt x="408137" y="84849"/>
                </a:lnTo>
                <a:lnTo>
                  <a:pt x="448551" y="125263"/>
                </a:lnTo>
                <a:lnTo>
                  <a:pt x="406346" y="167469"/>
                </a:lnTo>
                <a:cubicBezTo>
                  <a:pt x="421043" y="188109"/>
                  <a:pt x="431206" y="212112"/>
                  <a:pt x="435578" y="238125"/>
                </a:cubicBezTo>
                <a:lnTo>
                  <a:pt x="495300" y="238125"/>
                </a:lnTo>
                <a:lnTo>
                  <a:pt x="495300" y="295275"/>
                </a:lnTo>
                <a:close/>
                <a:moveTo>
                  <a:pt x="266700" y="142875"/>
                </a:moveTo>
                <a:cubicBezTo>
                  <a:pt x="198425" y="142875"/>
                  <a:pt x="142875" y="198425"/>
                  <a:pt x="142875" y="266700"/>
                </a:cubicBezTo>
                <a:cubicBezTo>
                  <a:pt x="142875" y="334975"/>
                  <a:pt x="198425" y="390525"/>
                  <a:pt x="266700" y="390525"/>
                </a:cubicBezTo>
                <a:cubicBezTo>
                  <a:pt x="334975" y="390525"/>
                  <a:pt x="390525" y="334975"/>
                  <a:pt x="390525" y="266700"/>
                </a:cubicBezTo>
                <a:cubicBezTo>
                  <a:pt x="390525" y="198425"/>
                  <a:pt x="334975" y="142875"/>
                  <a:pt x="266700" y="142875"/>
                </a:cubicBezTo>
                <a:close/>
                <a:moveTo>
                  <a:pt x="266700" y="352425"/>
                </a:moveTo>
                <a:cubicBezTo>
                  <a:pt x="219351" y="352425"/>
                  <a:pt x="180975" y="314049"/>
                  <a:pt x="180975" y="266700"/>
                </a:cubicBezTo>
                <a:cubicBezTo>
                  <a:pt x="180975" y="219351"/>
                  <a:pt x="219351" y="180975"/>
                  <a:pt x="266700" y="180975"/>
                </a:cubicBezTo>
                <a:cubicBezTo>
                  <a:pt x="314049" y="180975"/>
                  <a:pt x="352425" y="219351"/>
                  <a:pt x="352425" y="266700"/>
                </a:cubicBezTo>
                <a:cubicBezTo>
                  <a:pt x="352425" y="314049"/>
                  <a:pt x="314049" y="352425"/>
                  <a:pt x="266700" y="3524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19" name="Google Shape;619;p11"/>
          <p:cNvSpPr/>
          <p:nvPr/>
        </p:nvSpPr>
        <p:spPr>
          <a:xfrm>
            <a:off x="8779881" y="1713064"/>
            <a:ext cx="528166" cy="528166"/>
          </a:xfrm>
          <a:custGeom>
            <a:avLst/>
            <a:gdLst/>
            <a:ahLst/>
            <a:cxnLst/>
            <a:rect l="l" t="t" r="r" b="b"/>
            <a:pathLst>
              <a:path w="533400" h="533400" extrusionOk="0">
                <a:moveTo>
                  <a:pt x="323850" y="152400"/>
                </a:moveTo>
                <a:lnTo>
                  <a:pt x="257175" y="381000"/>
                </a:lnTo>
                <a:lnTo>
                  <a:pt x="219075" y="381000"/>
                </a:lnTo>
                <a:lnTo>
                  <a:pt x="285750" y="152400"/>
                </a:lnTo>
                <a:lnTo>
                  <a:pt x="323850" y="152400"/>
                </a:lnTo>
                <a:close/>
                <a:moveTo>
                  <a:pt x="323850" y="209550"/>
                </a:moveTo>
                <a:lnTo>
                  <a:pt x="323850" y="247650"/>
                </a:lnTo>
                <a:lnTo>
                  <a:pt x="371475" y="276225"/>
                </a:lnTo>
                <a:lnTo>
                  <a:pt x="323850" y="304800"/>
                </a:lnTo>
                <a:lnTo>
                  <a:pt x="323850" y="342900"/>
                </a:lnTo>
                <a:lnTo>
                  <a:pt x="428625" y="276225"/>
                </a:lnTo>
                <a:lnTo>
                  <a:pt x="323850" y="209550"/>
                </a:lnTo>
                <a:close/>
                <a:moveTo>
                  <a:pt x="209550" y="342900"/>
                </a:moveTo>
                <a:lnTo>
                  <a:pt x="209550" y="304800"/>
                </a:lnTo>
                <a:lnTo>
                  <a:pt x="161925" y="276225"/>
                </a:lnTo>
                <a:lnTo>
                  <a:pt x="209550" y="247650"/>
                </a:lnTo>
                <a:lnTo>
                  <a:pt x="209550" y="209550"/>
                </a:lnTo>
                <a:lnTo>
                  <a:pt x="104775" y="276225"/>
                </a:lnTo>
                <a:lnTo>
                  <a:pt x="209550" y="342900"/>
                </a:lnTo>
                <a:close/>
                <a:moveTo>
                  <a:pt x="533400" y="266700"/>
                </a:moveTo>
                <a:cubicBezTo>
                  <a:pt x="533400" y="413756"/>
                  <a:pt x="413756" y="533400"/>
                  <a:pt x="266700" y="533400"/>
                </a:cubicBezTo>
                <a:cubicBezTo>
                  <a:pt x="119644" y="533400"/>
                  <a:pt x="0" y="413756"/>
                  <a:pt x="0" y="266700"/>
                </a:cubicBezTo>
                <a:cubicBezTo>
                  <a:pt x="0" y="119644"/>
                  <a:pt x="119644" y="0"/>
                  <a:pt x="266700" y="0"/>
                </a:cubicBezTo>
                <a:cubicBezTo>
                  <a:pt x="413756" y="0"/>
                  <a:pt x="533400" y="119644"/>
                  <a:pt x="533400" y="266700"/>
                </a:cubicBezTo>
                <a:close/>
                <a:moveTo>
                  <a:pt x="495300" y="266700"/>
                </a:moveTo>
                <a:cubicBezTo>
                  <a:pt x="495300" y="140646"/>
                  <a:pt x="392744" y="38100"/>
                  <a:pt x="266700" y="38100"/>
                </a:cubicBezTo>
                <a:cubicBezTo>
                  <a:pt x="140646" y="38100"/>
                  <a:pt x="38100" y="140646"/>
                  <a:pt x="38100" y="266700"/>
                </a:cubicBezTo>
                <a:cubicBezTo>
                  <a:pt x="38100" y="392744"/>
                  <a:pt x="140646" y="495300"/>
                  <a:pt x="266700" y="495300"/>
                </a:cubicBezTo>
                <a:cubicBezTo>
                  <a:pt x="392744" y="495300"/>
                  <a:pt x="495300" y="392744"/>
                  <a:pt x="495300" y="2667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pic>
        <p:nvPicPr>
          <p:cNvPr id="620" name="Google Shape;620;p11" descr="A picture containing text, sign, outdoor, close&#10;&#10;Description automatically generated"/>
          <p:cNvPicPr preferRelativeResize="0"/>
          <p:nvPr/>
        </p:nvPicPr>
        <p:blipFill rotWithShape="1">
          <a:blip r:embed="rId7">
            <a:alphaModFix/>
          </a:blip>
          <a:srcRect/>
          <a:stretch/>
        </p:blipFill>
        <p:spPr>
          <a:xfrm>
            <a:off x="4054153" y="1682496"/>
            <a:ext cx="3986784" cy="3986784"/>
          </a:xfrm>
          <a:prstGeom prst="ellips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856"/>
        </a:solidFill>
        <a:effectLst/>
      </p:bgPr>
    </p:bg>
    <p:spTree>
      <p:nvGrpSpPr>
        <p:cNvPr id="1" name="Shape 624"/>
        <p:cNvGrpSpPr/>
        <p:nvPr/>
      </p:nvGrpSpPr>
      <p:grpSpPr>
        <a:xfrm>
          <a:off x="0" y="0"/>
          <a:ext cx="0" cy="0"/>
          <a:chOff x="0" y="0"/>
          <a:chExt cx="0" cy="0"/>
        </a:xfrm>
      </p:grpSpPr>
      <p:sp>
        <p:nvSpPr>
          <p:cNvPr id="625" name="Google Shape;625;p12"/>
          <p:cNvSpPr txBox="1"/>
          <p:nvPr/>
        </p:nvSpPr>
        <p:spPr>
          <a:xfrm>
            <a:off x="10324604" y="3119251"/>
            <a:ext cx="1274708" cy="960326"/>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GB" sz="1800" b="1">
                <a:solidFill>
                  <a:schemeClr val="lt1"/>
                </a:solidFill>
                <a:latin typeface="Arial"/>
                <a:ea typeface="Arial"/>
                <a:cs typeface="Arial"/>
                <a:sym typeface="Arial"/>
              </a:rPr>
              <a:t>Analytics </a:t>
            </a:r>
            <a:endParaRPr sz="1800" b="1">
              <a:solidFill>
                <a:schemeClr val="lt1"/>
              </a:solidFill>
              <a:latin typeface="Arial"/>
              <a:ea typeface="Arial"/>
              <a:cs typeface="Arial"/>
              <a:sym typeface="Arial"/>
            </a:endParaRPr>
          </a:p>
        </p:txBody>
      </p:sp>
      <p:sp>
        <p:nvSpPr>
          <p:cNvPr id="626" name="Google Shape;626;p12"/>
          <p:cNvSpPr txBox="1"/>
          <p:nvPr/>
        </p:nvSpPr>
        <p:spPr>
          <a:xfrm>
            <a:off x="1050323" y="930930"/>
            <a:ext cx="1295405" cy="523220"/>
          </a:xfrm>
          <a:prstGeom prst="rect">
            <a:avLst/>
          </a:prstGeom>
          <a:solidFill>
            <a:srgbClr val="002856"/>
          </a:solid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GB" sz="2800">
                <a:solidFill>
                  <a:srgbClr val="FF540A"/>
                </a:solidFill>
                <a:latin typeface="Arial Black"/>
                <a:ea typeface="Arial Black"/>
                <a:cs typeface="Arial Black"/>
                <a:sym typeface="Arial Black"/>
              </a:rPr>
              <a:t>Trust </a:t>
            </a:r>
            <a:endParaRPr/>
          </a:p>
        </p:txBody>
      </p:sp>
      <p:pic>
        <p:nvPicPr>
          <p:cNvPr id="627" name="Google Shape;627;p12"/>
          <p:cNvPicPr preferRelativeResize="0"/>
          <p:nvPr/>
        </p:nvPicPr>
        <p:blipFill rotWithShape="1">
          <a:blip r:embed="rId3">
            <a:alphaModFix/>
          </a:blip>
          <a:srcRect/>
          <a:stretch/>
        </p:blipFill>
        <p:spPr>
          <a:xfrm>
            <a:off x="11199947" y="313959"/>
            <a:ext cx="672460" cy="523024"/>
          </a:xfrm>
          <a:prstGeom prst="rect">
            <a:avLst/>
          </a:prstGeom>
          <a:noFill/>
          <a:ln>
            <a:noFill/>
          </a:ln>
        </p:spPr>
      </p:pic>
      <p:sp>
        <p:nvSpPr>
          <p:cNvPr id="628" name="Google Shape;628;p12"/>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3200"/>
              <a:buFont typeface="Arial Black"/>
              <a:buNone/>
            </a:pPr>
            <a:r>
              <a:rPr lang="en-GB"/>
              <a:t>Match Privacy Approach to Use Case</a:t>
            </a:r>
            <a:endParaRPr/>
          </a:p>
        </p:txBody>
      </p:sp>
      <p:sp>
        <p:nvSpPr>
          <p:cNvPr id="629" name="Google Shape;629;p12"/>
          <p:cNvSpPr/>
          <p:nvPr/>
        </p:nvSpPr>
        <p:spPr>
          <a:xfrm>
            <a:off x="457200" y="1195754"/>
            <a:ext cx="11276013" cy="4792295"/>
          </a:xfrm>
          <a:prstGeom prst="rect">
            <a:avLst/>
          </a:prstGeom>
          <a:noFill/>
          <a:ln w="38100" cap="flat" cmpd="sng">
            <a:solidFill>
              <a:srgbClr val="FF54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0" name="Google Shape;630;p12"/>
          <p:cNvSpPr txBox="1"/>
          <p:nvPr/>
        </p:nvSpPr>
        <p:spPr>
          <a:xfrm>
            <a:off x="1050323" y="930930"/>
            <a:ext cx="1295405" cy="523220"/>
          </a:xfrm>
          <a:prstGeom prst="rect">
            <a:avLst/>
          </a:prstGeom>
          <a:solidFill>
            <a:srgbClr val="002856"/>
          </a:solid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GB" sz="2800">
                <a:solidFill>
                  <a:srgbClr val="FF540A"/>
                </a:solidFill>
                <a:latin typeface="Arial Black"/>
                <a:ea typeface="Arial Black"/>
                <a:cs typeface="Arial Black"/>
                <a:sym typeface="Arial Black"/>
              </a:rPr>
              <a:t>Trust </a:t>
            </a:r>
            <a:endParaRPr/>
          </a:p>
        </p:txBody>
      </p:sp>
      <p:sp>
        <p:nvSpPr>
          <p:cNvPr id="631" name="Google Shape;631;p12"/>
          <p:cNvSpPr txBox="1"/>
          <p:nvPr/>
        </p:nvSpPr>
        <p:spPr>
          <a:xfrm>
            <a:off x="1054140" y="2885934"/>
            <a:ext cx="149271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b="1">
                <a:solidFill>
                  <a:schemeClr val="lt1"/>
                </a:solidFill>
                <a:latin typeface="Arial"/>
                <a:ea typeface="Arial"/>
                <a:cs typeface="Arial"/>
                <a:sym typeface="Arial"/>
              </a:rPr>
              <a:t>Al Modeling</a:t>
            </a:r>
            <a:endParaRPr sz="1800" b="1">
              <a:solidFill>
                <a:schemeClr val="lt1"/>
              </a:solidFill>
              <a:latin typeface="Arial"/>
              <a:ea typeface="Arial"/>
              <a:cs typeface="Arial"/>
              <a:sym typeface="Arial"/>
            </a:endParaRPr>
          </a:p>
        </p:txBody>
      </p:sp>
      <p:sp>
        <p:nvSpPr>
          <p:cNvPr id="632" name="Google Shape;632;p12"/>
          <p:cNvSpPr/>
          <p:nvPr/>
        </p:nvSpPr>
        <p:spPr>
          <a:xfrm>
            <a:off x="1498561" y="2367563"/>
            <a:ext cx="603875" cy="477335"/>
          </a:xfrm>
          <a:custGeom>
            <a:avLst/>
            <a:gdLst/>
            <a:ahLst/>
            <a:cxnLst/>
            <a:rect l="l" t="t" r="r" b="b"/>
            <a:pathLst>
              <a:path w="603875" h="477335" extrusionOk="0">
                <a:moveTo>
                  <a:pt x="207293" y="0"/>
                </a:moveTo>
                <a:cubicBezTo>
                  <a:pt x="165564" y="0"/>
                  <a:pt x="128816" y="26718"/>
                  <a:pt x="115310" y="65189"/>
                </a:cubicBezTo>
                <a:cubicBezTo>
                  <a:pt x="71685" y="75047"/>
                  <a:pt x="39214" y="114433"/>
                  <a:pt x="39214" y="160230"/>
                </a:cubicBezTo>
                <a:cubicBezTo>
                  <a:pt x="39214" y="160515"/>
                  <a:pt x="39253" y="160811"/>
                  <a:pt x="39262" y="161096"/>
                </a:cubicBezTo>
                <a:lnTo>
                  <a:pt x="39233" y="161096"/>
                </a:lnTo>
                <a:cubicBezTo>
                  <a:pt x="39243" y="161258"/>
                  <a:pt x="39281" y="161839"/>
                  <a:pt x="39338" y="162592"/>
                </a:cubicBezTo>
                <a:cubicBezTo>
                  <a:pt x="39481" y="168440"/>
                  <a:pt x="40072" y="174269"/>
                  <a:pt x="41291" y="180042"/>
                </a:cubicBezTo>
                <a:cubicBezTo>
                  <a:pt x="14897" y="205711"/>
                  <a:pt x="0" y="240716"/>
                  <a:pt x="0" y="277882"/>
                </a:cubicBezTo>
                <a:cubicBezTo>
                  <a:pt x="0" y="340252"/>
                  <a:pt x="41920" y="393992"/>
                  <a:pt x="101222" y="409823"/>
                </a:cubicBezTo>
                <a:cubicBezTo>
                  <a:pt x="116681" y="450113"/>
                  <a:pt x="155515" y="477336"/>
                  <a:pt x="199444" y="477336"/>
                </a:cubicBezTo>
                <a:cubicBezTo>
                  <a:pt x="234963" y="477336"/>
                  <a:pt x="285664" y="459391"/>
                  <a:pt x="304771" y="432083"/>
                </a:cubicBezTo>
                <a:lnTo>
                  <a:pt x="304724" y="39843"/>
                </a:lnTo>
                <a:cubicBezTo>
                  <a:pt x="286960" y="15735"/>
                  <a:pt x="239459" y="0"/>
                  <a:pt x="207293" y="0"/>
                </a:cubicBezTo>
                <a:close/>
                <a:moveTo>
                  <a:pt x="210026" y="115500"/>
                </a:moveTo>
                <a:cubicBezTo>
                  <a:pt x="213570" y="112576"/>
                  <a:pt x="225895" y="103794"/>
                  <a:pt x="235677" y="101841"/>
                </a:cubicBezTo>
                <a:cubicBezTo>
                  <a:pt x="242287" y="100527"/>
                  <a:pt x="254127" y="97079"/>
                  <a:pt x="266443" y="92269"/>
                </a:cubicBezTo>
                <a:cubicBezTo>
                  <a:pt x="266567" y="93783"/>
                  <a:pt x="266681" y="95298"/>
                  <a:pt x="266681" y="96831"/>
                </a:cubicBezTo>
                <a:lnTo>
                  <a:pt x="266586" y="99146"/>
                </a:lnTo>
                <a:lnTo>
                  <a:pt x="266624" y="99851"/>
                </a:lnTo>
                <a:cubicBezTo>
                  <a:pt x="266652" y="100365"/>
                  <a:pt x="266643" y="100679"/>
                  <a:pt x="266662" y="101117"/>
                </a:cubicBezTo>
                <a:cubicBezTo>
                  <a:pt x="266624" y="103213"/>
                  <a:pt x="266633" y="104946"/>
                  <a:pt x="266662" y="105756"/>
                </a:cubicBezTo>
                <a:lnTo>
                  <a:pt x="266662" y="321259"/>
                </a:lnTo>
                <a:cubicBezTo>
                  <a:pt x="203540" y="360740"/>
                  <a:pt x="157610" y="306276"/>
                  <a:pt x="152400" y="299685"/>
                </a:cubicBezTo>
                <a:lnTo>
                  <a:pt x="122368" y="323136"/>
                </a:lnTo>
                <a:cubicBezTo>
                  <a:pt x="139570" y="345253"/>
                  <a:pt x="176003" y="373732"/>
                  <a:pt x="221485" y="373732"/>
                </a:cubicBezTo>
                <a:cubicBezTo>
                  <a:pt x="235753" y="373732"/>
                  <a:pt x="250927" y="370894"/>
                  <a:pt x="266662" y="364207"/>
                </a:cubicBezTo>
                <a:lnTo>
                  <a:pt x="266662" y="385896"/>
                </a:lnTo>
                <a:cubicBezTo>
                  <a:pt x="266662" y="387334"/>
                  <a:pt x="266576" y="388696"/>
                  <a:pt x="266414" y="390525"/>
                </a:cubicBezTo>
                <a:cubicBezTo>
                  <a:pt x="264023" y="425625"/>
                  <a:pt x="234601" y="439236"/>
                  <a:pt x="199444" y="439236"/>
                </a:cubicBezTo>
                <a:cubicBezTo>
                  <a:pt x="168840" y="439236"/>
                  <a:pt x="142113" y="418509"/>
                  <a:pt x="134445" y="388849"/>
                </a:cubicBezTo>
                <a:lnTo>
                  <a:pt x="131388" y="377000"/>
                </a:lnTo>
                <a:lnTo>
                  <a:pt x="119339" y="374856"/>
                </a:lnTo>
                <a:cubicBezTo>
                  <a:pt x="72266" y="366484"/>
                  <a:pt x="38100" y="325707"/>
                  <a:pt x="38100" y="277882"/>
                </a:cubicBezTo>
                <a:cubicBezTo>
                  <a:pt x="38100" y="255127"/>
                  <a:pt x="45891" y="233524"/>
                  <a:pt x="59893" y="216179"/>
                </a:cubicBezTo>
                <a:cubicBezTo>
                  <a:pt x="64446" y="221771"/>
                  <a:pt x="69971" y="226971"/>
                  <a:pt x="76752" y="231257"/>
                </a:cubicBezTo>
                <a:cubicBezTo>
                  <a:pt x="88430" y="238639"/>
                  <a:pt x="101908" y="242326"/>
                  <a:pt x="117062" y="242326"/>
                </a:cubicBezTo>
                <a:cubicBezTo>
                  <a:pt x="125854" y="242326"/>
                  <a:pt x="135265" y="240973"/>
                  <a:pt x="145171" y="238487"/>
                </a:cubicBezTo>
                <a:cubicBezTo>
                  <a:pt x="156267" y="265166"/>
                  <a:pt x="184071" y="284169"/>
                  <a:pt x="216608" y="284169"/>
                </a:cubicBezTo>
                <a:lnTo>
                  <a:pt x="216608" y="246069"/>
                </a:lnTo>
                <a:cubicBezTo>
                  <a:pt x="195358" y="246069"/>
                  <a:pt x="178060" y="231172"/>
                  <a:pt x="178060" y="212846"/>
                </a:cubicBezTo>
                <a:cubicBezTo>
                  <a:pt x="178060" y="194520"/>
                  <a:pt x="195348" y="179613"/>
                  <a:pt x="216608" y="179613"/>
                </a:cubicBezTo>
                <a:lnTo>
                  <a:pt x="216608" y="141513"/>
                </a:lnTo>
                <a:cubicBezTo>
                  <a:pt x="179022" y="141513"/>
                  <a:pt x="147733" y="166849"/>
                  <a:pt x="141256" y="200120"/>
                </a:cubicBezTo>
                <a:cubicBezTo>
                  <a:pt x="126016" y="204702"/>
                  <a:pt x="109214" y="206616"/>
                  <a:pt x="97231" y="199130"/>
                </a:cubicBezTo>
                <a:cubicBezTo>
                  <a:pt x="80439" y="188652"/>
                  <a:pt x="77667" y="163678"/>
                  <a:pt x="77333" y="159810"/>
                </a:cubicBezTo>
                <a:cubicBezTo>
                  <a:pt x="77553" y="129292"/>
                  <a:pt x="101432" y="103537"/>
                  <a:pt x="131902" y="101108"/>
                </a:cubicBezTo>
                <a:lnTo>
                  <a:pt x="146256" y="99955"/>
                </a:lnTo>
                <a:lnTo>
                  <a:pt x="149057" y="85830"/>
                </a:lnTo>
                <a:cubicBezTo>
                  <a:pt x="154562" y="58169"/>
                  <a:pt x="179041" y="38100"/>
                  <a:pt x="207283" y="38100"/>
                </a:cubicBezTo>
                <a:cubicBezTo>
                  <a:pt x="224628" y="38100"/>
                  <a:pt x="255822" y="45615"/>
                  <a:pt x="266690" y="57417"/>
                </a:cubicBezTo>
                <a:cubicBezTo>
                  <a:pt x="258918" y="60436"/>
                  <a:pt x="235106" y="63113"/>
                  <a:pt x="228248" y="64475"/>
                </a:cubicBezTo>
                <a:cubicBezTo>
                  <a:pt x="207169" y="68666"/>
                  <a:pt x="187804" y="84411"/>
                  <a:pt x="185671" y="86192"/>
                </a:cubicBezTo>
                <a:lnTo>
                  <a:pt x="210026" y="115500"/>
                </a:lnTo>
                <a:close/>
                <a:moveTo>
                  <a:pt x="502872" y="336328"/>
                </a:moveTo>
                <a:cubicBezTo>
                  <a:pt x="475450" y="336328"/>
                  <a:pt x="452580" y="356073"/>
                  <a:pt x="447665" y="382086"/>
                </a:cubicBezTo>
                <a:lnTo>
                  <a:pt x="418786" y="382086"/>
                </a:lnTo>
                <a:lnTo>
                  <a:pt x="387439" y="315420"/>
                </a:lnTo>
                <a:lnTo>
                  <a:pt x="342871" y="315420"/>
                </a:lnTo>
                <a:lnTo>
                  <a:pt x="342871" y="353520"/>
                </a:lnTo>
                <a:lnTo>
                  <a:pt x="363255" y="353520"/>
                </a:lnTo>
                <a:lnTo>
                  <a:pt x="394602" y="420186"/>
                </a:lnTo>
                <a:lnTo>
                  <a:pt x="453981" y="420186"/>
                </a:lnTo>
                <a:cubicBezTo>
                  <a:pt x="463648" y="437226"/>
                  <a:pt x="481927" y="448761"/>
                  <a:pt x="502882" y="448761"/>
                </a:cubicBezTo>
                <a:cubicBezTo>
                  <a:pt x="533886" y="448761"/>
                  <a:pt x="559098" y="423548"/>
                  <a:pt x="559098" y="392544"/>
                </a:cubicBezTo>
                <a:cubicBezTo>
                  <a:pt x="559089" y="361550"/>
                  <a:pt x="533876" y="336328"/>
                  <a:pt x="502872" y="336328"/>
                </a:cubicBezTo>
                <a:close/>
                <a:moveTo>
                  <a:pt x="502872" y="410661"/>
                </a:moveTo>
                <a:cubicBezTo>
                  <a:pt x="492881" y="410661"/>
                  <a:pt x="484756" y="402527"/>
                  <a:pt x="484756" y="392544"/>
                </a:cubicBezTo>
                <a:cubicBezTo>
                  <a:pt x="484756" y="382562"/>
                  <a:pt x="492890" y="374437"/>
                  <a:pt x="502872" y="374437"/>
                </a:cubicBezTo>
                <a:cubicBezTo>
                  <a:pt x="512855" y="374437"/>
                  <a:pt x="520989" y="382562"/>
                  <a:pt x="520989" y="392544"/>
                </a:cubicBezTo>
                <a:cubicBezTo>
                  <a:pt x="520989" y="402527"/>
                  <a:pt x="512864" y="410661"/>
                  <a:pt x="502872" y="410661"/>
                </a:cubicBezTo>
                <a:close/>
                <a:moveTo>
                  <a:pt x="459086" y="153476"/>
                </a:moveTo>
                <a:cubicBezTo>
                  <a:pt x="466077" y="156610"/>
                  <a:pt x="473812" y="158391"/>
                  <a:pt x="481956" y="158391"/>
                </a:cubicBezTo>
                <a:cubicBezTo>
                  <a:pt x="512959" y="158391"/>
                  <a:pt x="538172" y="133179"/>
                  <a:pt x="538172" y="102175"/>
                </a:cubicBezTo>
                <a:cubicBezTo>
                  <a:pt x="538172" y="71171"/>
                  <a:pt x="512959" y="45949"/>
                  <a:pt x="481965" y="45949"/>
                </a:cubicBezTo>
                <a:cubicBezTo>
                  <a:pt x="450971" y="45949"/>
                  <a:pt x="425739" y="71171"/>
                  <a:pt x="425739" y="102175"/>
                </a:cubicBezTo>
                <a:cubicBezTo>
                  <a:pt x="425739" y="111100"/>
                  <a:pt x="427882" y="119510"/>
                  <a:pt x="431597" y="127006"/>
                </a:cubicBezTo>
                <a:lnTo>
                  <a:pt x="416995" y="143980"/>
                </a:lnTo>
                <a:lnTo>
                  <a:pt x="342871" y="143980"/>
                </a:lnTo>
                <a:lnTo>
                  <a:pt x="342871" y="182080"/>
                </a:lnTo>
                <a:lnTo>
                  <a:pt x="434483" y="182080"/>
                </a:lnTo>
                <a:lnTo>
                  <a:pt x="459086" y="153476"/>
                </a:lnTo>
                <a:close/>
                <a:moveTo>
                  <a:pt x="481965" y="84049"/>
                </a:moveTo>
                <a:cubicBezTo>
                  <a:pt x="491957" y="84049"/>
                  <a:pt x="500082" y="92183"/>
                  <a:pt x="500082" y="102165"/>
                </a:cubicBezTo>
                <a:cubicBezTo>
                  <a:pt x="500082" y="112147"/>
                  <a:pt x="491947" y="120282"/>
                  <a:pt x="481965" y="120282"/>
                </a:cubicBezTo>
                <a:cubicBezTo>
                  <a:pt x="471983" y="120282"/>
                  <a:pt x="463839" y="112166"/>
                  <a:pt x="463839" y="102175"/>
                </a:cubicBezTo>
                <a:cubicBezTo>
                  <a:pt x="463839" y="92183"/>
                  <a:pt x="471973" y="84049"/>
                  <a:pt x="481965" y="84049"/>
                </a:cubicBezTo>
                <a:close/>
                <a:moveTo>
                  <a:pt x="548145" y="201816"/>
                </a:moveTo>
                <a:cubicBezTo>
                  <a:pt x="524304" y="201816"/>
                  <a:pt x="503968" y="216903"/>
                  <a:pt x="496024" y="238011"/>
                </a:cubicBezTo>
                <a:lnTo>
                  <a:pt x="342871" y="238011"/>
                </a:lnTo>
                <a:lnTo>
                  <a:pt x="342871" y="276111"/>
                </a:lnTo>
                <a:lnTo>
                  <a:pt x="495662" y="276111"/>
                </a:lnTo>
                <a:cubicBezTo>
                  <a:pt x="503330" y="297723"/>
                  <a:pt x="523932" y="313277"/>
                  <a:pt x="548145" y="313277"/>
                </a:cubicBezTo>
                <a:cubicBezTo>
                  <a:pt x="578872" y="313277"/>
                  <a:pt x="603876" y="288274"/>
                  <a:pt x="603876" y="257546"/>
                </a:cubicBezTo>
                <a:cubicBezTo>
                  <a:pt x="603866" y="226819"/>
                  <a:pt x="578863" y="201816"/>
                  <a:pt x="548145" y="201816"/>
                </a:cubicBezTo>
                <a:close/>
                <a:moveTo>
                  <a:pt x="548145" y="275177"/>
                </a:moveTo>
                <a:cubicBezTo>
                  <a:pt x="538420" y="275177"/>
                  <a:pt x="530514" y="267272"/>
                  <a:pt x="530514" y="257546"/>
                </a:cubicBezTo>
                <a:cubicBezTo>
                  <a:pt x="530514" y="247821"/>
                  <a:pt x="538420" y="239906"/>
                  <a:pt x="548145" y="239906"/>
                </a:cubicBezTo>
                <a:cubicBezTo>
                  <a:pt x="557870" y="239906"/>
                  <a:pt x="565776" y="247821"/>
                  <a:pt x="565776" y="257546"/>
                </a:cubicBezTo>
                <a:cubicBezTo>
                  <a:pt x="565766" y="267272"/>
                  <a:pt x="557860" y="275177"/>
                  <a:pt x="548145" y="2751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3" name="Google Shape;633;p12"/>
          <p:cNvSpPr txBox="1"/>
          <p:nvPr/>
        </p:nvSpPr>
        <p:spPr>
          <a:xfrm>
            <a:off x="586065" y="5146522"/>
            <a:ext cx="242887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b="1">
                <a:solidFill>
                  <a:schemeClr val="lt1"/>
                </a:solidFill>
                <a:latin typeface="Arial"/>
                <a:ea typeface="Arial"/>
                <a:cs typeface="Arial"/>
                <a:sym typeface="Arial"/>
              </a:rPr>
              <a:t>Cross-border/Cloud </a:t>
            </a:r>
            <a:endParaRPr sz="1800" b="1">
              <a:solidFill>
                <a:schemeClr val="lt1"/>
              </a:solidFill>
              <a:latin typeface="Arial"/>
              <a:ea typeface="Arial"/>
              <a:cs typeface="Arial"/>
              <a:sym typeface="Arial"/>
            </a:endParaRPr>
          </a:p>
        </p:txBody>
      </p:sp>
      <p:sp>
        <p:nvSpPr>
          <p:cNvPr id="634" name="Google Shape;634;p12"/>
          <p:cNvSpPr/>
          <p:nvPr/>
        </p:nvSpPr>
        <p:spPr>
          <a:xfrm>
            <a:off x="1514748" y="4783657"/>
            <a:ext cx="571500" cy="359235"/>
          </a:xfrm>
          <a:custGeom>
            <a:avLst/>
            <a:gdLst/>
            <a:ahLst/>
            <a:cxnLst/>
            <a:rect l="l" t="t" r="r" b="b"/>
            <a:pathLst>
              <a:path w="571500" h="359235" extrusionOk="0">
                <a:moveTo>
                  <a:pt x="500644" y="148361"/>
                </a:moveTo>
                <a:cubicBezTo>
                  <a:pt x="498158" y="90516"/>
                  <a:pt x="450332" y="44225"/>
                  <a:pt x="391887" y="44225"/>
                </a:cubicBezTo>
                <a:cubicBezTo>
                  <a:pt x="376828" y="44225"/>
                  <a:pt x="362141" y="47339"/>
                  <a:pt x="348653" y="53188"/>
                </a:cubicBezTo>
                <a:cubicBezTo>
                  <a:pt x="320040" y="19964"/>
                  <a:pt x="277968" y="0"/>
                  <a:pt x="232686" y="0"/>
                </a:cubicBezTo>
                <a:cubicBezTo>
                  <a:pt x="156277" y="0"/>
                  <a:pt x="92764" y="56274"/>
                  <a:pt x="81410" y="129550"/>
                </a:cubicBezTo>
                <a:cubicBezTo>
                  <a:pt x="34214" y="144894"/>
                  <a:pt x="0" y="189290"/>
                  <a:pt x="0" y="241535"/>
                </a:cubicBezTo>
                <a:cubicBezTo>
                  <a:pt x="0" y="306438"/>
                  <a:pt x="52797" y="359235"/>
                  <a:pt x="117700" y="359235"/>
                </a:cubicBezTo>
                <a:lnTo>
                  <a:pt x="462639" y="359235"/>
                </a:lnTo>
                <a:cubicBezTo>
                  <a:pt x="522665" y="359235"/>
                  <a:pt x="571500" y="310401"/>
                  <a:pt x="571500" y="250384"/>
                </a:cubicBezTo>
                <a:cubicBezTo>
                  <a:pt x="571500" y="203711"/>
                  <a:pt x="541982" y="163811"/>
                  <a:pt x="500644" y="148361"/>
                </a:cubicBezTo>
                <a:close/>
                <a:moveTo>
                  <a:pt x="462639" y="321135"/>
                </a:moveTo>
                <a:lnTo>
                  <a:pt x="117700" y="321135"/>
                </a:lnTo>
                <a:cubicBezTo>
                  <a:pt x="73743" y="321135"/>
                  <a:pt x="38100" y="285502"/>
                  <a:pt x="38100" y="241535"/>
                </a:cubicBezTo>
                <a:cubicBezTo>
                  <a:pt x="38100" y="197568"/>
                  <a:pt x="73743" y="161935"/>
                  <a:pt x="117700" y="161935"/>
                </a:cubicBezTo>
                <a:cubicBezTo>
                  <a:pt x="117853" y="161935"/>
                  <a:pt x="117996" y="161954"/>
                  <a:pt x="118148" y="161954"/>
                </a:cubicBezTo>
                <a:cubicBezTo>
                  <a:pt x="117919" y="159020"/>
                  <a:pt x="117700" y="156077"/>
                  <a:pt x="117700" y="153086"/>
                </a:cubicBezTo>
                <a:cubicBezTo>
                  <a:pt x="117700" y="89583"/>
                  <a:pt x="169183" y="38110"/>
                  <a:pt x="232677" y="38110"/>
                </a:cubicBezTo>
                <a:cubicBezTo>
                  <a:pt x="279854" y="38110"/>
                  <a:pt x="320354" y="66551"/>
                  <a:pt x="338080" y="107204"/>
                </a:cubicBezTo>
                <a:cubicBezTo>
                  <a:pt x="351053" y="92002"/>
                  <a:pt x="370332" y="82334"/>
                  <a:pt x="391887" y="82334"/>
                </a:cubicBezTo>
                <a:cubicBezTo>
                  <a:pt x="430968" y="82334"/>
                  <a:pt x="462648" y="114014"/>
                  <a:pt x="462648" y="153095"/>
                </a:cubicBezTo>
                <a:cubicBezTo>
                  <a:pt x="462648" y="162582"/>
                  <a:pt x="460753" y="171621"/>
                  <a:pt x="457362" y="179899"/>
                </a:cubicBezTo>
                <a:cubicBezTo>
                  <a:pt x="459105" y="179756"/>
                  <a:pt x="460858" y="179622"/>
                  <a:pt x="462639" y="179622"/>
                </a:cubicBezTo>
                <a:cubicBezTo>
                  <a:pt x="501720" y="179622"/>
                  <a:pt x="533400" y="211303"/>
                  <a:pt x="533400" y="250384"/>
                </a:cubicBezTo>
                <a:cubicBezTo>
                  <a:pt x="533400" y="289455"/>
                  <a:pt x="501720" y="321135"/>
                  <a:pt x="462639" y="32113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5" name="Google Shape;635;p12"/>
          <p:cNvSpPr/>
          <p:nvPr/>
        </p:nvSpPr>
        <p:spPr>
          <a:xfrm>
            <a:off x="10764672" y="3277787"/>
            <a:ext cx="394573" cy="407936"/>
          </a:xfrm>
          <a:custGeom>
            <a:avLst/>
            <a:gdLst/>
            <a:ahLst/>
            <a:cxnLst/>
            <a:rect l="l" t="t" r="r" b="b"/>
            <a:pathLst>
              <a:path w="394573" h="407936" extrusionOk="0">
                <a:moveTo>
                  <a:pt x="26946" y="237068"/>
                </a:moveTo>
                <a:lnTo>
                  <a:pt x="0" y="210131"/>
                </a:lnTo>
                <a:lnTo>
                  <a:pt x="117262" y="92869"/>
                </a:lnTo>
                <a:lnTo>
                  <a:pt x="195777" y="171393"/>
                </a:lnTo>
                <a:lnTo>
                  <a:pt x="367675" y="0"/>
                </a:lnTo>
                <a:lnTo>
                  <a:pt x="394573" y="26984"/>
                </a:lnTo>
                <a:lnTo>
                  <a:pt x="195748" y="225228"/>
                </a:lnTo>
                <a:lnTo>
                  <a:pt x="117272" y="146752"/>
                </a:lnTo>
                <a:lnTo>
                  <a:pt x="26946" y="237068"/>
                </a:lnTo>
                <a:close/>
                <a:moveTo>
                  <a:pt x="5686" y="407937"/>
                </a:moveTo>
                <a:lnTo>
                  <a:pt x="43786" y="407937"/>
                </a:lnTo>
                <a:lnTo>
                  <a:pt x="43786" y="293637"/>
                </a:lnTo>
                <a:lnTo>
                  <a:pt x="5686" y="293637"/>
                </a:lnTo>
                <a:lnTo>
                  <a:pt x="5686" y="407937"/>
                </a:lnTo>
                <a:close/>
                <a:moveTo>
                  <a:pt x="91411" y="407937"/>
                </a:moveTo>
                <a:lnTo>
                  <a:pt x="129511" y="407937"/>
                </a:lnTo>
                <a:lnTo>
                  <a:pt x="129511" y="246012"/>
                </a:lnTo>
                <a:lnTo>
                  <a:pt x="91411" y="246012"/>
                </a:lnTo>
                <a:lnTo>
                  <a:pt x="91411" y="407937"/>
                </a:lnTo>
                <a:close/>
                <a:moveTo>
                  <a:pt x="177136" y="407937"/>
                </a:moveTo>
                <a:lnTo>
                  <a:pt x="215236" y="407937"/>
                </a:lnTo>
                <a:lnTo>
                  <a:pt x="215236" y="293637"/>
                </a:lnTo>
                <a:lnTo>
                  <a:pt x="177136" y="293637"/>
                </a:lnTo>
                <a:lnTo>
                  <a:pt x="177136" y="407937"/>
                </a:lnTo>
                <a:close/>
                <a:moveTo>
                  <a:pt x="262861" y="407937"/>
                </a:moveTo>
                <a:lnTo>
                  <a:pt x="300961" y="407937"/>
                </a:lnTo>
                <a:lnTo>
                  <a:pt x="300961" y="198387"/>
                </a:lnTo>
                <a:lnTo>
                  <a:pt x="262861" y="198387"/>
                </a:lnTo>
                <a:lnTo>
                  <a:pt x="262861" y="407937"/>
                </a:lnTo>
                <a:close/>
                <a:moveTo>
                  <a:pt x="348586" y="407937"/>
                </a:moveTo>
                <a:lnTo>
                  <a:pt x="386686" y="407937"/>
                </a:lnTo>
                <a:lnTo>
                  <a:pt x="386686" y="131712"/>
                </a:lnTo>
                <a:lnTo>
                  <a:pt x="348586" y="131712"/>
                </a:lnTo>
                <a:lnTo>
                  <a:pt x="348586" y="40793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nvGrpSpPr>
          <p:cNvPr id="636" name="Google Shape;636;p12"/>
          <p:cNvGrpSpPr/>
          <p:nvPr/>
        </p:nvGrpSpPr>
        <p:grpSpPr>
          <a:xfrm>
            <a:off x="3361025" y="1364345"/>
            <a:ext cx="6189378" cy="1379697"/>
            <a:chOff x="3361025" y="1364345"/>
            <a:chExt cx="6189378" cy="1379697"/>
          </a:xfrm>
        </p:grpSpPr>
        <p:sp>
          <p:nvSpPr>
            <p:cNvPr id="637" name="Google Shape;637;p12"/>
            <p:cNvSpPr/>
            <p:nvPr/>
          </p:nvSpPr>
          <p:spPr>
            <a:xfrm>
              <a:off x="4050749" y="1364345"/>
              <a:ext cx="5499654" cy="1379697"/>
            </a:xfrm>
            <a:prstGeom prst="rect">
              <a:avLst/>
            </a:prstGeom>
            <a:solidFill>
              <a:srgbClr val="FF540A"/>
            </a:solidFill>
            <a:ln w="28575" cap="flat" cmpd="sng">
              <a:solidFill>
                <a:srgbClr val="FF540A"/>
              </a:solidFill>
              <a:prstDash val="solid"/>
              <a:miter lim="800000"/>
              <a:headEnd type="none" w="sm" len="sm"/>
              <a:tailEnd type="none" w="sm" len="sm"/>
            </a:ln>
          </p:spPr>
          <p:txBody>
            <a:bodyPr spcFirstLastPara="1" wrap="square" lIns="731500" tIns="45700" rIns="274300" bIns="45700" anchor="ctr" anchorCtr="0">
              <a:noAutofit/>
            </a:bodyPr>
            <a:lstStyle/>
            <a:p>
              <a:pPr marL="0" marR="0" lvl="0" indent="0" algn="ctr" rtl="0">
                <a:spcBef>
                  <a:spcPts val="0"/>
                </a:spcBef>
                <a:spcAft>
                  <a:spcPts val="0"/>
                </a:spcAft>
                <a:buNone/>
              </a:pPr>
              <a:r>
                <a:rPr lang="en-GB" sz="2000">
                  <a:solidFill>
                    <a:schemeClr val="lt1"/>
                  </a:solidFill>
                  <a:latin typeface="Arial"/>
                  <a:ea typeface="Arial"/>
                  <a:cs typeface="Arial"/>
                  <a:sym typeface="Arial"/>
                </a:rPr>
                <a:t>Differential Privacy, Synthetic Data, Homomorphic Encryption (HE)</a:t>
              </a:r>
              <a:endParaRPr/>
            </a:p>
          </p:txBody>
        </p:sp>
        <p:sp>
          <p:nvSpPr>
            <p:cNvPr id="638" name="Google Shape;638;p12"/>
            <p:cNvSpPr/>
            <p:nvPr/>
          </p:nvSpPr>
          <p:spPr>
            <a:xfrm>
              <a:off x="3361025" y="1364345"/>
              <a:ext cx="1379697" cy="1379697"/>
            </a:xfrm>
            <a:prstGeom prst="ellipse">
              <a:avLst/>
            </a:prstGeom>
            <a:solidFill>
              <a:schemeClr val="dk2"/>
            </a:solidFill>
            <a:ln w="28575" cap="flat" cmpd="sng">
              <a:solidFill>
                <a:srgbClr val="FF540A"/>
              </a:solidFill>
              <a:prstDash val="solid"/>
              <a:miter lim="800000"/>
              <a:headEnd type="none" w="sm" len="sm"/>
              <a:tailEnd type="none" w="sm" len="sm"/>
            </a:ln>
          </p:spPr>
          <p:txBody>
            <a:bodyPr spcFirstLastPara="1" wrap="square" lIns="91425" tIns="0" rIns="91425" bIns="0" anchor="b" anchorCtr="0">
              <a:noAutofit/>
            </a:bodyPr>
            <a:lstStyle/>
            <a:p>
              <a:pPr marL="0" marR="0" lvl="0" indent="0" algn="ctr" rtl="0">
                <a:spcBef>
                  <a:spcPts val="0"/>
                </a:spcBef>
                <a:spcAft>
                  <a:spcPts val="0"/>
                </a:spcAft>
                <a:buNone/>
              </a:pPr>
              <a:r>
                <a:rPr lang="en-GB" sz="1800">
                  <a:solidFill>
                    <a:schemeClr val="lt1"/>
                  </a:solidFill>
                  <a:latin typeface="Arial"/>
                  <a:ea typeface="Arial"/>
                  <a:cs typeface="Arial"/>
                  <a:sym typeface="Arial"/>
                </a:rPr>
                <a:t>Data</a:t>
              </a:r>
              <a:endParaRPr sz="1800">
                <a:solidFill>
                  <a:schemeClr val="lt1"/>
                </a:solidFill>
                <a:latin typeface="Arial"/>
                <a:ea typeface="Arial"/>
                <a:cs typeface="Arial"/>
                <a:sym typeface="Arial"/>
              </a:endParaRPr>
            </a:p>
          </p:txBody>
        </p:sp>
        <p:sp>
          <p:nvSpPr>
            <p:cNvPr id="639" name="Google Shape;639;p12"/>
            <p:cNvSpPr/>
            <p:nvPr/>
          </p:nvSpPr>
          <p:spPr>
            <a:xfrm>
              <a:off x="3852811" y="1628944"/>
              <a:ext cx="396124" cy="528166"/>
            </a:xfrm>
            <a:custGeom>
              <a:avLst/>
              <a:gdLst/>
              <a:ahLst/>
              <a:cxnLst/>
              <a:rect l="l" t="t" r="r" b="b"/>
              <a:pathLst>
                <a:path w="400050" h="533400" extrusionOk="0">
                  <a:moveTo>
                    <a:pt x="200025" y="0"/>
                  </a:moveTo>
                  <a:cubicBezTo>
                    <a:pt x="90011" y="0"/>
                    <a:pt x="0" y="32099"/>
                    <a:pt x="0" y="69142"/>
                  </a:cubicBezTo>
                  <a:cubicBezTo>
                    <a:pt x="0" y="464258"/>
                    <a:pt x="0" y="464258"/>
                    <a:pt x="0" y="464258"/>
                  </a:cubicBezTo>
                  <a:cubicBezTo>
                    <a:pt x="0" y="501301"/>
                    <a:pt x="90011" y="533400"/>
                    <a:pt x="200025" y="533400"/>
                  </a:cubicBezTo>
                  <a:cubicBezTo>
                    <a:pt x="310039" y="533400"/>
                    <a:pt x="400050" y="501301"/>
                    <a:pt x="400050" y="464258"/>
                  </a:cubicBezTo>
                  <a:cubicBezTo>
                    <a:pt x="400050" y="69142"/>
                    <a:pt x="400050" y="69142"/>
                    <a:pt x="400050" y="69142"/>
                  </a:cubicBezTo>
                  <a:cubicBezTo>
                    <a:pt x="400050" y="32099"/>
                    <a:pt x="310039" y="0"/>
                    <a:pt x="200025" y="0"/>
                  </a:cubicBezTo>
                  <a:close/>
                  <a:moveTo>
                    <a:pt x="200025" y="39510"/>
                  </a:moveTo>
                  <a:cubicBezTo>
                    <a:pt x="280035" y="39510"/>
                    <a:pt x="335042" y="56798"/>
                    <a:pt x="355044" y="69142"/>
                  </a:cubicBezTo>
                  <a:cubicBezTo>
                    <a:pt x="335042" y="81496"/>
                    <a:pt x="280035" y="98774"/>
                    <a:pt x="200025" y="98774"/>
                  </a:cubicBezTo>
                  <a:cubicBezTo>
                    <a:pt x="120015" y="98774"/>
                    <a:pt x="65008" y="81496"/>
                    <a:pt x="45006" y="69142"/>
                  </a:cubicBezTo>
                  <a:cubicBezTo>
                    <a:pt x="65008" y="56798"/>
                    <a:pt x="120015" y="39510"/>
                    <a:pt x="200025" y="39510"/>
                  </a:cubicBezTo>
                  <a:close/>
                  <a:moveTo>
                    <a:pt x="360045" y="459315"/>
                  </a:moveTo>
                  <a:cubicBezTo>
                    <a:pt x="347548" y="471659"/>
                    <a:pt x="290036" y="493890"/>
                    <a:pt x="200025" y="493890"/>
                  </a:cubicBezTo>
                  <a:cubicBezTo>
                    <a:pt x="110014" y="493890"/>
                    <a:pt x="52511" y="471669"/>
                    <a:pt x="40005" y="459315"/>
                  </a:cubicBezTo>
                  <a:cubicBezTo>
                    <a:pt x="40005" y="404984"/>
                    <a:pt x="40005" y="404984"/>
                    <a:pt x="40005" y="404984"/>
                  </a:cubicBezTo>
                  <a:cubicBezTo>
                    <a:pt x="80010" y="424739"/>
                    <a:pt x="140018" y="434616"/>
                    <a:pt x="200025" y="434616"/>
                  </a:cubicBezTo>
                  <a:cubicBezTo>
                    <a:pt x="260033" y="434616"/>
                    <a:pt x="320040" y="424739"/>
                    <a:pt x="360045" y="404984"/>
                  </a:cubicBezTo>
                  <a:cubicBezTo>
                    <a:pt x="360045" y="459315"/>
                    <a:pt x="360045" y="459315"/>
                    <a:pt x="360045" y="459315"/>
                  </a:cubicBezTo>
                  <a:close/>
                  <a:moveTo>
                    <a:pt x="360045" y="355597"/>
                  </a:moveTo>
                  <a:cubicBezTo>
                    <a:pt x="360045" y="365474"/>
                    <a:pt x="305038" y="395107"/>
                    <a:pt x="200025" y="395107"/>
                  </a:cubicBezTo>
                  <a:cubicBezTo>
                    <a:pt x="95012" y="395107"/>
                    <a:pt x="40005" y="365474"/>
                    <a:pt x="40005" y="355597"/>
                  </a:cubicBezTo>
                  <a:cubicBezTo>
                    <a:pt x="40005" y="306210"/>
                    <a:pt x="40005" y="306210"/>
                    <a:pt x="40005" y="306210"/>
                  </a:cubicBezTo>
                  <a:cubicBezTo>
                    <a:pt x="80010" y="325965"/>
                    <a:pt x="140018" y="335842"/>
                    <a:pt x="200025" y="335842"/>
                  </a:cubicBezTo>
                  <a:cubicBezTo>
                    <a:pt x="260033" y="335842"/>
                    <a:pt x="320040" y="325965"/>
                    <a:pt x="360045" y="306210"/>
                  </a:cubicBezTo>
                  <a:cubicBezTo>
                    <a:pt x="360045" y="355597"/>
                    <a:pt x="360045" y="355597"/>
                    <a:pt x="360045" y="355597"/>
                  </a:cubicBezTo>
                  <a:close/>
                  <a:moveTo>
                    <a:pt x="360045" y="256823"/>
                  </a:moveTo>
                  <a:cubicBezTo>
                    <a:pt x="360045" y="266700"/>
                    <a:pt x="305038" y="296332"/>
                    <a:pt x="200025" y="296332"/>
                  </a:cubicBezTo>
                  <a:cubicBezTo>
                    <a:pt x="95012" y="296332"/>
                    <a:pt x="40005" y="266700"/>
                    <a:pt x="40005" y="256823"/>
                  </a:cubicBezTo>
                  <a:cubicBezTo>
                    <a:pt x="40005" y="207435"/>
                    <a:pt x="40005" y="207435"/>
                    <a:pt x="40005" y="207435"/>
                  </a:cubicBezTo>
                  <a:cubicBezTo>
                    <a:pt x="80010" y="227190"/>
                    <a:pt x="140018" y="237068"/>
                    <a:pt x="200025" y="237068"/>
                  </a:cubicBezTo>
                  <a:cubicBezTo>
                    <a:pt x="260033" y="237068"/>
                    <a:pt x="320040" y="227190"/>
                    <a:pt x="360045" y="207435"/>
                  </a:cubicBezTo>
                  <a:cubicBezTo>
                    <a:pt x="360045" y="256823"/>
                    <a:pt x="360045" y="256823"/>
                    <a:pt x="360045" y="256823"/>
                  </a:cubicBezTo>
                  <a:close/>
                  <a:moveTo>
                    <a:pt x="360045" y="158048"/>
                  </a:moveTo>
                  <a:cubicBezTo>
                    <a:pt x="360045" y="167926"/>
                    <a:pt x="305038" y="197558"/>
                    <a:pt x="200025" y="197558"/>
                  </a:cubicBezTo>
                  <a:cubicBezTo>
                    <a:pt x="95012" y="197558"/>
                    <a:pt x="40005" y="167926"/>
                    <a:pt x="40005" y="158048"/>
                  </a:cubicBezTo>
                  <a:cubicBezTo>
                    <a:pt x="40005" y="111128"/>
                    <a:pt x="40005" y="111128"/>
                    <a:pt x="40005" y="111128"/>
                  </a:cubicBezTo>
                  <a:cubicBezTo>
                    <a:pt x="77514" y="128416"/>
                    <a:pt x="135017" y="138293"/>
                    <a:pt x="200025" y="138293"/>
                  </a:cubicBezTo>
                  <a:cubicBezTo>
                    <a:pt x="265033" y="138293"/>
                    <a:pt x="322536" y="128416"/>
                    <a:pt x="360045" y="111128"/>
                  </a:cubicBezTo>
                  <a:cubicBezTo>
                    <a:pt x="360045" y="158048"/>
                    <a:pt x="360045" y="158048"/>
                    <a:pt x="360045" y="1580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grpSp>
        <p:nvGrpSpPr>
          <p:cNvPr id="640" name="Google Shape;640;p12"/>
          <p:cNvGrpSpPr/>
          <p:nvPr/>
        </p:nvGrpSpPr>
        <p:grpSpPr>
          <a:xfrm>
            <a:off x="3361025" y="4475296"/>
            <a:ext cx="6189378" cy="1379697"/>
            <a:chOff x="3361025" y="4475296"/>
            <a:chExt cx="6189378" cy="1379697"/>
          </a:xfrm>
        </p:grpSpPr>
        <p:sp>
          <p:nvSpPr>
            <p:cNvPr id="641" name="Google Shape;641;p12"/>
            <p:cNvSpPr/>
            <p:nvPr/>
          </p:nvSpPr>
          <p:spPr>
            <a:xfrm>
              <a:off x="4050749" y="4475296"/>
              <a:ext cx="5499654" cy="1379697"/>
            </a:xfrm>
            <a:prstGeom prst="rect">
              <a:avLst/>
            </a:prstGeom>
            <a:solidFill>
              <a:srgbClr val="FF540A"/>
            </a:solidFill>
            <a:ln w="28575" cap="flat" cmpd="sng">
              <a:solidFill>
                <a:srgbClr val="FF540A"/>
              </a:solidFill>
              <a:prstDash val="solid"/>
              <a:miter lim="800000"/>
              <a:headEnd type="none" w="sm" len="sm"/>
              <a:tailEnd type="none" w="sm" len="sm"/>
            </a:ln>
          </p:spPr>
          <p:txBody>
            <a:bodyPr spcFirstLastPara="1" wrap="square" lIns="731500" tIns="45700" rIns="274300" bIns="45700" anchor="ctr" anchorCtr="0">
              <a:noAutofit/>
            </a:bodyPr>
            <a:lstStyle/>
            <a:p>
              <a:pPr marL="0" marR="0" lvl="0" indent="0" algn="ctr" rtl="0">
                <a:spcBef>
                  <a:spcPts val="0"/>
                </a:spcBef>
                <a:spcAft>
                  <a:spcPts val="0"/>
                </a:spcAft>
                <a:buNone/>
              </a:pPr>
              <a:r>
                <a:rPr lang="en-GB" sz="2000">
                  <a:solidFill>
                    <a:schemeClr val="lt1"/>
                  </a:solidFill>
                  <a:latin typeface="Arial"/>
                  <a:ea typeface="Arial"/>
                  <a:cs typeface="Arial"/>
                  <a:sym typeface="Arial"/>
                </a:rPr>
                <a:t>Trusted Execution Environments, Trusted Third Party</a:t>
              </a:r>
              <a:endParaRPr/>
            </a:p>
          </p:txBody>
        </p:sp>
        <p:sp>
          <p:nvSpPr>
            <p:cNvPr id="642" name="Google Shape;642;p12"/>
            <p:cNvSpPr/>
            <p:nvPr/>
          </p:nvSpPr>
          <p:spPr>
            <a:xfrm>
              <a:off x="3361025" y="4475296"/>
              <a:ext cx="1379697" cy="1379697"/>
            </a:xfrm>
            <a:prstGeom prst="ellipse">
              <a:avLst/>
            </a:prstGeom>
            <a:solidFill>
              <a:schemeClr val="dk2"/>
            </a:solidFill>
            <a:ln w="28575" cap="flat" cmpd="sng">
              <a:solidFill>
                <a:srgbClr val="FF540A"/>
              </a:solidFill>
              <a:prstDash val="solid"/>
              <a:miter lim="800000"/>
              <a:headEnd type="none" w="sm" len="sm"/>
              <a:tailEnd type="none" w="sm" len="sm"/>
            </a:ln>
          </p:spPr>
          <p:txBody>
            <a:bodyPr spcFirstLastPara="1" wrap="square" lIns="91425" tIns="0" rIns="91425" bIns="0" anchor="b" anchorCtr="0">
              <a:noAutofit/>
            </a:bodyPr>
            <a:lstStyle/>
            <a:p>
              <a:pPr marL="0" marR="0" lvl="0" indent="0" algn="ctr" rtl="0">
                <a:spcBef>
                  <a:spcPts val="0"/>
                </a:spcBef>
                <a:spcAft>
                  <a:spcPts val="0"/>
                </a:spcAft>
                <a:buNone/>
              </a:pPr>
              <a:r>
                <a:rPr lang="en-GB" sz="1800">
                  <a:solidFill>
                    <a:schemeClr val="lt1"/>
                  </a:solidFill>
                  <a:latin typeface="Arial"/>
                  <a:ea typeface="Arial"/>
                  <a:cs typeface="Arial"/>
                  <a:sym typeface="Arial"/>
                </a:rPr>
                <a:t>Hardware</a:t>
              </a:r>
              <a:endParaRPr sz="1800">
                <a:solidFill>
                  <a:schemeClr val="lt1"/>
                </a:solidFill>
                <a:latin typeface="Arial"/>
                <a:ea typeface="Arial"/>
                <a:cs typeface="Arial"/>
                <a:sym typeface="Arial"/>
              </a:endParaRPr>
            </a:p>
          </p:txBody>
        </p:sp>
        <p:sp>
          <p:nvSpPr>
            <p:cNvPr id="643" name="Google Shape;643;p12"/>
            <p:cNvSpPr/>
            <p:nvPr/>
          </p:nvSpPr>
          <p:spPr>
            <a:xfrm>
              <a:off x="3786791" y="4783657"/>
              <a:ext cx="528166" cy="528166"/>
            </a:xfrm>
            <a:custGeom>
              <a:avLst/>
              <a:gdLst/>
              <a:ahLst/>
              <a:cxnLst/>
              <a:rect l="l" t="t" r="r" b="b"/>
              <a:pathLst>
                <a:path w="533400" h="533400" extrusionOk="0">
                  <a:moveTo>
                    <a:pt x="495300" y="200025"/>
                  </a:moveTo>
                  <a:lnTo>
                    <a:pt x="465249" y="200025"/>
                  </a:lnTo>
                  <a:cubicBezTo>
                    <a:pt x="462201" y="190910"/>
                    <a:pt x="458534" y="182042"/>
                    <a:pt x="454257" y="173441"/>
                  </a:cubicBezTo>
                  <a:lnTo>
                    <a:pt x="475498" y="152200"/>
                  </a:lnTo>
                  <a:lnTo>
                    <a:pt x="502434" y="125263"/>
                  </a:lnTo>
                  <a:lnTo>
                    <a:pt x="475498" y="98327"/>
                  </a:lnTo>
                  <a:lnTo>
                    <a:pt x="435083" y="57912"/>
                  </a:lnTo>
                  <a:lnTo>
                    <a:pt x="408146" y="30975"/>
                  </a:lnTo>
                  <a:lnTo>
                    <a:pt x="381200" y="57912"/>
                  </a:lnTo>
                  <a:lnTo>
                    <a:pt x="359959" y="79153"/>
                  </a:lnTo>
                  <a:cubicBezTo>
                    <a:pt x="351358" y="74867"/>
                    <a:pt x="342490" y="71199"/>
                    <a:pt x="333375" y="68151"/>
                  </a:cubicBezTo>
                  <a:lnTo>
                    <a:pt x="333375" y="38100"/>
                  </a:lnTo>
                  <a:lnTo>
                    <a:pt x="333375" y="0"/>
                  </a:lnTo>
                  <a:lnTo>
                    <a:pt x="295275" y="0"/>
                  </a:lnTo>
                  <a:lnTo>
                    <a:pt x="238125" y="0"/>
                  </a:lnTo>
                  <a:lnTo>
                    <a:pt x="200025" y="0"/>
                  </a:lnTo>
                  <a:lnTo>
                    <a:pt x="200025" y="38100"/>
                  </a:lnTo>
                  <a:lnTo>
                    <a:pt x="200025" y="68151"/>
                  </a:lnTo>
                  <a:cubicBezTo>
                    <a:pt x="190910" y="71199"/>
                    <a:pt x="182042" y="74867"/>
                    <a:pt x="173441" y="79143"/>
                  </a:cubicBezTo>
                  <a:lnTo>
                    <a:pt x="152200" y="57902"/>
                  </a:lnTo>
                  <a:lnTo>
                    <a:pt x="125263" y="30966"/>
                  </a:lnTo>
                  <a:lnTo>
                    <a:pt x="98317" y="57912"/>
                  </a:lnTo>
                  <a:lnTo>
                    <a:pt x="57902" y="98327"/>
                  </a:lnTo>
                  <a:lnTo>
                    <a:pt x="30966" y="125263"/>
                  </a:lnTo>
                  <a:lnTo>
                    <a:pt x="57902" y="152200"/>
                  </a:lnTo>
                  <a:lnTo>
                    <a:pt x="79143" y="173441"/>
                  </a:lnTo>
                  <a:cubicBezTo>
                    <a:pt x="74857" y="182042"/>
                    <a:pt x="71190" y="190900"/>
                    <a:pt x="68151" y="200025"/>
                  </a:cubicBezTo>
                  <a:lnTo>
                    <a:pt x="38100" y="200025"/>
                  </a:lnTo>
                  <a:lnTo>
                    <a:pt x="0" y="200025"/>
                  </a:lnTo>
                  <a:lnTo>
                    <a:pt x="0" y="238125"/>
                  </a:lnTo>
                  <a:lnTo>
                    <a:pt x="0" y="295275"/>
                  </a:lnTo>
                  <a:lnTo>
                    <a:pt x="0" y="333375"/>
                  </a:lnTo>
                  <a:lnTo>
                    <a:pt x="38100" y="333375"/>
                  </a:lnTo>
                  <a:lnTo>
                    <a:pt x="68151" y="333375"/>
                  </a:lnTo>
                  <a:cubicBezTo>
                    <a:pt x="71199" y="342490"/>
                    <a:pt x="74867" y="351358"/>
                    <a:pt x="79143" y="359959"/>
                  </a:cubicBezTo>
                  <a:lnTo>
                    <a:pt x="57902" y="381200"/>
                  </a:lnTo>
                  <a:lnTo>
                    <a:pt x="30966" y="408137"/>
                  </a:lnTo>
                  <a:lnTo>
                    <a:pt x="57902" y="435073"/>
                  </a:lnTo>
                  <a:lnTo>
                    <a:pt x="98317" y="475488"/>
                  </a:lnTo>
                  <a:lnTo>
                    <a:pt x="125254" y="502425"/>
                  </a:lnTo>
                  <a:lnTo>
                    <a:pt x="152190" y="475488"/>
                  </a:lnTo>
                  <a:lnTo>
                    <a:pt x="173431" y="454247"/>
                  </a:lnTo>
                  <a:cubicBezTo>
                    <a:pt x="182032" y="458534"/>
                    <a:pt x="190891" y="462201"/>
                    <a:pt x="200015" y="465239"/>
                  </a:cubicBezTo>
                  <a:lnTo>
                    <a:pt x="200015" y="495300"/>
                  </a:lnTo>
                  <a:lnTo>
                    <a:pt x="200015" y="533400"/>
                  </a:lnTo>
                  <a:lnTo>
                    <a:pt x="238115" y="533400"/>
                  </a:lnTo>
                  <a:lnTo>
                    <a:pt x="295265" y="533400"/>
                  </a:lnTo>
                  <a:lnTo>
                    <a:pt x="333365" y="533400"/>
                  </a:lnTo>
                  <a:lnTo>
                    <a:pt x="333365" y="495300"/>
                  </a:lnTo>
                  <a:lnTo>
                    <a:pt x="333365" y="465249"/>
                  </a:lnTo>
                  <a:cubicBezTo>
                    <a:pt x="342481" y="462201"/>
                    <a:pt x="351349" y="458534"/>
                    <a:pt x="359950" y="454257"/>
                  </a:cubicBezTo>
                  <a:lnTo>
                    <a:pt x="381191" y="475498"/>
                  </a:lnTo>
                  <a:lnTo>
                    <a:pt x="408127" y="502434"/>
                  </a:lnTo>
                  <a:lnTo>
                    <a:pt x="435064" y="475498"/>
                  </a:lnTo>
                  <a:lnTo>
                    <a:pt x="475478" y="435083"/>
                  </a:lnTo>
                  <a:lnTo>
                    <a:pt x="502415" y="408146"/>
                  </a:lnTo>
                  <a:lnTo>
                    <a:pt x="475478" y="381210"/>
                  </a:lnTo>
                  <a:lnTo>
                    <a:pt x="454238" y="359969"/>
                  </a:lnTo>
                  <a:cubicBezTo>
                    <a:pt x="458524" y="351368"/>
                    <a:pt x="462191" y="342509"/>
                    <a:pt x="465230" y="333385"/>
                  </a:cubicBezTo>
                  <a:lnTo>
                    <a:pt x="495300" y="333385"/>
                  </a:lnTo>
                  <a:lnTo>
                    <a:pt x="533400" y="333385"/>
                  </a:lnTo>
                  <a:lnTo>
                    <a:pt x="533400" y="295285"/>
                  </a:lnTo>
                  <a:lnTo>
                    <a:pt x="533400" y="238135"/>
                  </a:lnTo>
                  <a:lnTo>
                    <a:pt x="533400" y="200035"/>
                  </a:lnTo>
                  <a:lnTo>
                    <a:pt x="495300" y="200035"/>
                  </a:lnTo>
                  <a:close/>
                  <a:moveTo>
                    <a:pt x="495300" y="295275"/>
                  </a:moveTo>
                  <a:lnTo>
                    <a:pt x="435578" y="295275"/>
                  </a:lnTo>
                  <a:cubicBezTo>
                    <a:pt x="431206" y="321297"/>
                    <a:pt x="421043" y="345300"/>
                    <a:pt x="406346" y="365931"/>
                  </a:cubicBezTo>
                  <a:lnTo>
                    <a:pt x="448551" y="408137"/>
                  </a:lnTo>
                  <a:lnTo>
                    <a:pt x="408137" y="448551"/>
                  </a:lnTo>
                  <a:lnTo>
                    <a:pt x="365931" y="406346"/>
                  </a:lnTo>
                  <a:cubicBezTo>
                    <a:pt x="345291" y="421043"/>
                    <a:pt x="321288" y="431206"/>
                    <a:pt x="295275" y="435578"/>
                  </a:cubicBezTo>
                  <a:lnTo>
                    <a:pt x="295275" y="495300"/>
                  </a:lnTo>
                  <a:lnTo>
                    <a:pt x="238125" y="495300"/>
                  </a:lnTo>
                  <a:lnTo>
                    <a:pt x="238125" y="435578"/>
                  </a:lnTo>
                  <a:cubicBezTo>
                    <a:pt x="212103" y="431206"/>
                    <a:pt x="188100" y="421034"/>
                    <a:pt x="167469" y="406346"/>
                  </a:cubicBezTo>
                  <a:lnTo>
                    <a:pt x="125263" y="448551"/>
                  </a:lnTo>
                  <a:lnTo>
                    <a:pt x="84849" y="408137"/>
                  </a:lnTo>
                  <a:lnTo>
                    <a:pt x="127054" y="365931"/>
                  </a:lnTo>
                  <a:cubicBezTo>
                    <a:pt x="112357" y="345291"/>
                    <a:pt x="102194" y="321288"/>
                    <a:pt x="97822" y="295275"/>
                  </a:cubicBezTo>
                  <a:lnTo>
                    <a:pt x="38100" y="295275"/>
                  </a:lnTo>
                  <a:lnTo>
                    <a:pt x="38100" y="238125"/>
                  </a:lnTo>
                  <a:lnTo>
                    <a:pt x="97822" y="238125"/>
                  </a:lnTo>
                  <a:cubicBezTo>
                    <a:pt x="102194" y="212103"/>
                    <a:pt x="112357" y="188100"/>
                    <a:pt x="127054" y="167469"/>
                  </a:cubicBezTo>
                  <a:lnTo>
                    <a:pt x="84849" y="125263"/>
                  </a:lnTo>
                  <a:lnTo>
                    <a:pt x="125263" y="84849"/>
                  </a:lnTo>
                  <a:lnTo>
                    <a:pt x="167469" y="127054"/>
                  </a:lnTo>
                  <a:cubicBezTo>
                    <a:pt x="188109" y="112357"/>
                    <a:pt x="212112" y="102194"/>
                    <a:pt x="238125" y="97822"/>
                  </a:cubicBezTo>
                  <a:lnTo>
                    <a:pt x="238125" y="38100"/>
                  </a:lnTo>
                  <a:lnTo>
                    <a:pt x="295275" y="38100"/>
                  </a:lnTo>
                  <a:lnTo>
                    <a:pt x="295275" y="97822"/>
                  </a:lnTo>
                  <a:cubicBezTo>
                    <a:pt x="321297" y="102194"/>
                    <a:pt x="345300" y="112357"/>
                    <a:pt x="365931" y="127054"/>
                  </a:cubicBezTo>
                  <a:lnTo>
                    <a:pt x="408137" y="84849"/>
                  </a:lnTo>
                  <a:lnTo>
                    <a:pt x="448551" y="125263"/>
                  </a:lnTo>
                  <a:lnTo>
                    <a:pt x="406346" y="167469"/>
                  </a:lnTo>
                  <a:cubicBezTo>
                    <a:pt x="421043" y="188109"/>
                    <a:pt x="431206" y="212112"/>
                    <a:pt x="435578" y="238125"/>
                  </a:cubicBezTo>
                  <a:lnTo>
                    <a:pt x="495300" y="238125"/>
                  </a:lnTo>
                  <a:lnTo>
                    <a:pt x="495300" y="295275"/>
                  </a:lnTo>
                  <a:close/>
                  <a:moveTo>
                    <a:pt x="266700" y="142875"/>
                  </a:moveTo>
                  <a:cubicBezTo>
                    <a:pt x="198425" y="142875"/>
                    <a:pt x="142875" y="198425"/>
                    <a:pt x="142875" y="266700"/>
                  </a:cubicBezTo>
                  <a:cubicBezTo>
                    <a:pt x="142875" y="334975"/>
                    <a:pt x="198425" y="390525"/>
                    <a:pt x="266700" y="390525"/>
                  </a:cubicBezTo>
                  <a:cubicBezTo>
                    <a:pt x="334975" y="390525"/>
                    <a:pt x="390525" y="334975"/>
                    <a:pt x="390525" y="266700"/>
                  </a:cubicBezTo>
                  <a:cubicBezTo>
                    <a:pt x="390525" y="198425"/>
                    <a:pt x="334975" y="142875"/>
                    <a:pt x="266700" y="142875"/>
                  </a:cubicBezTo>
                  <a:close/>
                  <a:moveTo>
                    <a:pt x="266700" y="352425"/>
                  </a:moveTo>
                  <a:cubicBezTo>
                    <a:pt x="219351" y="352425"/>
                    <a:pt x="180975" y="314049"/>
                    <a:pt x="180975" y="266700"/>
                  </a:cubicBezTo>
                  <a:cubicBezTo>
                    <a:pt x="180975" y="219351"/>
                    <a:pt x="219351" y="180975"/>
                    <a:pt x="266700" y="180975"/>
                  </a:cubicBezTo>
                  <a:cubicBezTo>
                    <a:pt x="314049" y="180975"/>
                    <a:pt x="352425" y="219351"/>
                    <a:pt x="352425" y="266700"/>
                  </a:cubicBezTo>
                  <a:cubicBezTo>
                    <a:pt x="352425" y="314049"/>
                    <a:pt x="314049" y="352425"/>
                    <a:pt x="266700" y="3524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grpSp>
        <p:nvGrpSpPr>
          <p:cNvPr id="644" name="Google Shape;644;p12"/>
          <p:cNvGrpSpPr/>
          <p:nvPr/>
        </p:nvGrpSpPr>
        <p:grpSpPr>
          <a:xfrm>
            <a:off x="3361025" y="2909566"/>
            <a:ext cx="6189378" cy="1379697"/>
            <a:chOff x="3361025" y="2909566"/>
            <a:chExt cx="6189378" cy="1379697"/>
          </a:xfrm>
        </p:grpSpPr>
        <p:sp>
          <p:nvSpPr>
            <p:cNvPr id="645" name="Google Shape;645;p12"/>
            <p:cNvSpPr/>
            <p:nvPr/>
          </p:nvSpPr>
          <p:spPr>
            <a:xfrm>
              <a:off x="4050749" y="2909566"/>
              <a:ext cx="5499654" cy="1379697"/>
            </a:xfrm>
            <a:prstGeom prst="rect">
              <a:avLst/>
            </a:prstGeom>
            <a:solidFill>
              <a:srgbClr val="FF540A"/>
            </a:solidFill>
            <a:ln w="28575" cap="flat" cmpd="sng">
              <a:solidFill>
                <a:srgbClr val="FF540A"/>
              </a:solidFill>
              <a:prstDash val="solid"/>
              <a:miter lim="800000"/>
              <a:headEnd type="none" w="sm" len="sm"/>
              <a:tailEnd type="none" w="sm" len="sm"/>
            </a:ln>
          </p:spPr>
          <p:txBody>
            <a:bodyPr spcFirstLastPara="1" wrap="square" lIns="731500" tIns="45700" rIns="274300" bIns="45700" anchor="ctr" anchorCtr="0">
              <a:noAutofit/>
            </a:bodyPr>
            <a:lstStyle/>
            <a:p>
              <a:pPr marL="0" marR="0" lvl="0" indent="0" algn="ctr" rtl="0">
                <a:spcBef>
                  <a:spcPts val="0"/>
                </a:spcBef>
                <a:spcAft>
                  <a:spcPts val="0"/>
                </a:spcAft>
                <a:buNone/>
              </a:pPr>
              <a:r>
                <a:rPr lang="en-GB" sz="2000">
                  <a:solidFill>
                    <a:schemeClr val="lt1"/>
                  </a:solidFill>
                  <a:latin typeface="Arial"/>
                  <a:ea typeface="Arial"/>
                  <a:cs typeface="Arial"/>
                  <a:sym typeface="Arial"/>
                </a:rPr>
                <a:t>Secure Multiparty Computation, </a:t>
              </a:r>
              <a:br>
                <a:rPr lang="en-GB" sz="2000">
                  <a:solidFill>
                    <a:schemeClr val="lt1"/>
                  </a:solidFill>
                  <a:latin typeface="Arial"/>
                  <a:ea typeface="Arial"/>
                  <a:cs typeface="Arial"/>
                  <a:sym typeface="Arial"/>
                </a:rPr>
              </a:br>
              <a:r>
                <a:rPr lang="en-GB" sz="2000">
                  <a:solidFill>
                    <a:schemeClr val="lt1"/>
                  </a:solidFill>
                  <a:latin typeface="Arial"/>
                  <a:ea typeface="Arial"/>
                  <a:cs typeface="Arial"/>
                  <a:sym typeface="Arial"/>
                </a:rPr>
                <a:t>Zero-Knowledge Proofs, FedML, HE</a:t>
              </a:r>
              <a:endParaRPr/>
            </a:p>
          </p:txBody>
        </p:sp>
        <p:sp>
          <p:nvSpPr>
            <p:cNvPr id="646" name="Google Shape;646;p12"/>
            <p:cNvSpPr/>
            <p:nvPr/>
          </p:nvSpPr>
          <p:spPr>
            <a:xfrm>
              <a:off x="3361025" y="2909566"/>
              <a:ext cx="1379697" cy="1379697"/>
            </a:xfrm>
            <a:prstGeom prst="ellipse">
              <a:avLst/>
            </a:prstGeom>
            <a:solidFill>
              <a:schemeClr val="dk2"/>
            </a:solidFill>
            <a:ln w="28575" cap="flat" cmpd="sng">
              <a:solidFill>
                <a:srgbClr val="FF540A"/>
              </a:solidFill>
              <a:prstDash val="solid"/>
              <a:miter lim="800000"/>
              <a:headEnd type="none" w="sm" len="sm"/>
              <a:tailEnd type="none" w="sm" len="sm"/>
            </a:ln>
          </p:spPr>
          <p:txBody>
            <a:bodyPr spcFirstLastPara="1" wrap="square" lIns="91425" tIns="0" rIns="91425" bIns="0" anchor="b" anchorCtr="0">
              <a:noAutofit/>
            </a:bodyPr>
            <a:lstStyle/>
            <a:p>
              <a:pPr marL="0" marR="0" lvl="0" indent="0" algn="ctr" rtl="0">
                <a:spcBef>
                  <a:spcPts val="0"/>
                </a:spcBef>
                <a:spcAft>
                  <a:spcPts val="0"/>
                </a:spcAft>
                <a:buNone/>
              </a:pPr>
              <a:r>
                <a:rPr lang="en-GB" sz="1800">
                  <a:solidFill>
                    <a:schemeClr val="lt1"/>
                  </a:solidFill>
                  <a:latin typeface="Arial"/>
                  <a:ea typeface="Arial"/>
                  <a:cs typeface="Arial"/>
                  <a:sym typeface="Arial"/>
                </a:rPr>
                <a:t>Software</a:t>
              </a:r>
              <a:endParaRPr sz="1800">
                <a:solidFill>
                  <a:schemeClr val="lt1"/>
                </a:solidFill>
                <a:latin typeface="Arial"/>
                <a:ea typeface="Arial"/>
                <a:cs typeface="Arial"/>
                <a:sym typeface="Arial"/>
              </a:endParaRPr>
            </a:p>
          </p:txBody>
        </p:sp>
        <p:sp>
          <p:nvSpPr>
            <p:cNvPr id="647" name="Google Shape;647;p12"/>
            <p:cNvSpPr/>
            <p:nvPr/>
          </p:nvSpPr>
          <p:spPr>
            <a:xfrm>
              <a:off x="3786791" y="3221535"/>
              <a:ext cx="528166" cy="528166"/>
            </a:xfrm>
            <a:custGeom>
              <a:avLst/>
              <a:gdLst/>
              <a:ahLst/>
              <a:cxnLst/>
              <a:rect l="l" t="t" r="r" b="b"/>
              <a:pathLst>
                <a:path w="533400" h="533400" extrusionOk="0">
                  <a:moveTo>
                    <a:pt x="323850" y="152400"/>
                  </a:moveTo>
                  <a:lnTo>
                    <a:pt x="257175" y="381000"/>
                  </a:lnTo>
                  <a:lnTo>
                    <a:pt x="219075" y="381000"/>
                  </a:lnTo>
                  <a:lnTo>
                    <a:pt x="285750" y="152400"/>
                  </a:lnTo>
                  <a:lnTo>
                    <a:pt x="323850" y="152400"/>
                  </a:lnTo>
                  <a:close/>
                  <a:moveTo>
                    <a:pt x="323850" y="209550"/>
                  </a:moveTo>
                  <a:lnTo>
                    <a:pt x="323850" y="247650"/>
                  </a:lnTo>
                  <a:lnTo>
                    <a:pt x="371475" y="276225"/>
                  </a:lnTo>
                  <a:lnTo>
                    <a:pt x="323850" y="304800"/>
                  </a:lnTo>
                  <a:lnTo>
                    <a:pt x="323850" y="342900"/>
                  </a:lnTo>
                  <a:lnTo>
                    <a:pt x="428625" y="276225"/>
                  </a:lnTo>
                  <a:lnTo>
                    <a:pt x="323850" y="209550"/>
                  </a:lnTo>
                  <a:close/>
                  <a:moveTo>
                    <a:pt x="209550" y="342900"/>
                  </a:moveTo>
                  <a:lnTo>
                    <a:pt x="209550" y="304800"/>
                  </a:lnTo>
                  <a:lnTo>
                    <a:pt x="161925" y="276225"/>
                  </a:lnTo>
                  <a:lnTo>
                    <a:pt x="209550" y="247650"/>
                  </a:lnTo>
                  <a:lnTo>
                    <a:pt x="209550" y="209550"/>
                  </a:lnTo>
                  <a:lnTo>
                    <a:pt x="104775" y="276225"/>
                  </a:lnTo>
                  <a:lnTo>
                    <a:pt x="209550" y="342900"/>
                  </a:lnTo>
                  <a:close/>
                  <a:moveTo>
                    <a:pt x="533400" y="266700"/>
                  </a:moveTo>
                  <a:cubicBezTo>
                    <a:pt x="533400" y="413756"/>
                    <a:pt x="413756" y="533400"/>
                    <a:pt x="266700" y="533400"/>
                  </a:cubicBezTo>
                  <a:cubicBezTo>
                    <a:pt x="119644" y="533400"/>
                    <a:pt x="0" y="413756"/>
                    <a:pt x="0" y="266700"/>
                  </a:cubicBezTo>
                  <a:cubicBezTo>
                    <a:pt x="0" y="119644"/>
                    <a:pt x="119644" y="0"/>
                    <a:pt x="266700" y="0"/>
                  </a:cubicBezTo>
                  <a:cubicBezTo>
                    <a:pt x="413756" y="0"/>
                    <a:pt x="533400" y="119644"/>
                    <a:pt x="533400" y="266700"/>
                  </a:cubicBezTo>
                  <a:close/>
                  <a:moveTo>
                    <a:pt x="495300" y="266700"/>
                  </a:moveTo>
                  <a:cubicBezTo>
                    <a:pt x="495300" y="140646"/>
                    <a:pt x="392744" y="38100"/>
                    <a:pt x="266700" y="38100"/>
                  </a:cubicBezTo>
                  <a:cubicBezTo>
                    <a:pt x="140646" y="38100"/>
                    <a:pt x="38100" y="140646"/>
                    <a:pt x="38100" y="266700"/>
                  </a:cubicBezTo>
                  <a:cubicBezTo>
                    <a:pt x="38100" y="392744"/>
                    <a:pt x="140646" y="495300"/>
                    <a:pt x="266700" y="495300"/>
                  </a:cubicBezTo>
                  <a:cubicBezTo>
                    <a:pt x="392744" y="495300"/>
                    <a:pt x="495300" y="392744"/>
                    <a:pt x="495300" y="2667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cxnSp>
        <p:nvCxnSpPr>
          <p:cNvPr id="648" name="Google Shape;648;p12"/>
          <p:cNvCxnSpPr/>
          <p:nvPr/>
        </p:nvCxnSpPr>
        <p:spPr>
          <a:xfrm rot="10800000" flipH="1">
            <a:off x="2345728" y="2054303"/>
            <a:ext cx="857100" cy="772500"/>
          </a:xfrm>
          <a:prstGeom prst="bentConnector3">
            <a:avLst>
              <a:gd name="adj1" fmla="val 50000"/>
            </a:avLst>
          </a:prstGeom>
          <a:noFill/>
          <a:ln w="25400" cap="flat" cmpd="sng">
            <a:solidFill>
              <a:schemeClr val="lt1"/>
            </a:solidFill>
            <a:prstDash val="solid"/>
            <a:round/>
            <a:headEnd type="none" w="sm" len="sm"/>
            <a:tailEnd type="triangle" w="med" len="med"/>
          </a:ln>
        </p:spPr>
      </p:cxnSp>
      <p:cxnSp>
        <p:nvCxnSpPr>
          <p:cNvPr id="649" name="Google Shape;649;p12"/>
          <p:cNvCxnSpPr/>
          <p:nvPr/>
        </p:nvCxnSpPr>
        <p:spPr>
          <a:xfrm>
            <a:off x="2345728" y="2826803"/>
            <a:ext cx="857100" cy="772500"/>
          </a:xfrm>
          <a:prstGeom prst="bentConnector3">
            <a:avLst>
              <a:gd name="adj1" fmla="val 50000"/>
            </a:avLst>
          </a:prstGeom>
          <a:noFill/>
          <a:ln w="25400" cap="flat" cmpd="sng">
            <a:solidFill>
              <a:schemeClr val="lt1"/>
            </a:solidFill>
            <a:prstDash val="solid"/>
            <a:round/>
            <a:headEnd type="none" w="sm" len="sm"/>
            <a:tailEnd type="triangle" w="med" len="med"/>
          </a:ln>
        </p:spPr>
      </p:cxnSp>
      <p:cxnSp>
        <p:nvCxnSpPr>
          <p:cNvPr id="650" name="Google Shape;650;p12"/>
          <p:cNvCxnSpPr/>
          <p:nvPr/>
        </p:nvCxnSpPr>
        <p:spPr>
          <a:xfrm>
            <a:off x="2708031" y="5165144"/>
            <a:ext cx="581918" cy="0"/>
          </a:xfrm>
          <a:prstGeom prst="straightConnector1">
            <a:avLst/>
          </a:prstGeom>
          <a:noFill/>
          <a:ln w="25400" cap="flat" cmpd="sng">
            <a:solidFill>
              <a:schemeClr val="lt1"/>
            </a:solidFill>
            <a:prstDash val="solid"/>
            <a:round/>
            <a:headEnd type="none" w="sm" len="sm"/>
            <a:tailEnd type="triangle" w="med" len="med"/>
          </a:ln>
        </p:spPr>
      </p:cxnSp>
      <p:cxnSp>
        <p:nvCxnSpPr>
          <p:cNvPr id="651" name="Google Shape;651;p12"/>
          <p:cNvCxnSpPr/>
          <p:nvPr/>
        </p:nvCxnSpPr>
        <p:spPr>
          <a:xfrm rot="5400000" flipH="1">
            <a:off x="9251893" y="2439614"/>
            <a:ext cx="1545300" cy="774300"/>
          </a:xfrm>
          <a:prstGeom prst="bentConnector3">
            <a:avLst>
              <a:gd name="adj1" fmla="val 0"/>
            </a:avLst>
          </a:prstGeom>
          <a:noFill/>
          <a:ln w="25400" cap="flat" cmpd="sng">
            <a:solidFill>
              <a:schemeClr val="lt1"/>
            </a:solidFill>
            <a:prstDash val="solid"/>
            <a:round/>
            <a:headEnd type="none" w="sm" len="sm"/>
            <a:tailEnd type="triangle" w="med" len="med"/>
          </a:ln>
        </p:spPr>
      </p:cxnSp>
      <p:cxnSp>
        <p:nvCxnSpPr>
          <p:cNvPr id="652" name="Google Shape;652;p12"/>
          <p:cNvCxnSpPr/>
          <p:nvPr/>
        </p:nvCxnSpPr>
        <p:spPr>
          <a:xfrm rot="5400000">
            <a:off x="9241693" y="3995113"/>
            <a:ext cx="1565700" cy="774300"/>
          </a:xfrm>
          <a:prstGeom prst="bentConnector3">
            <a:avLst>
              <a:gd name="adj1" fmla="val 0"/>
            </a:avLst>
          </a:prstGeom>
          <a:noFill/>
          <a:ln w="25400" cap="flat" cmpd="sng">
            <a:solidFill>
              <a:schemeClr val="lt1"/>
            </a:solidFill>
            <a:prstDash val="solid"/>
            <a:round/>
            <a:headEnd type="none" w="sm" len="sm"/>
            <a:tailEnd type="triangle" w="med" len="med"/>
          </a:ln>
        </p:spPr>
      </p:cxnSp>
      <p:cxnSp>
        <p:nvCxnSpPr>
          <p:cNvPr id="653" name="Google Shape;653;p12"/>
          <p:cNvCxnSpPr/>
          <p:nvPr/>
        </p:nvCxnSpPr>
        <p:spPr>
          <a:xfrm flipH="1">
            <a:off x="9637491" y="3599414"/>
            <a:ext cx="774201" cy="1"/>
          </a:xfrm>
          <a:prstGeom prst="straightConnector1">
            <a:avLst/>
          </a:prstGeom>
          <a:noFill/>
          <a:ln w="25400" cap="flat" cmpd="sng">
            <a:solidFill>
              <a:schemeClr val="lt1"/>
            </a:solidFill>
            <a:prstDash val="solid"/>
            <a:round/>
            <a:headEnd type="none" w="sm" len="sm"/>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13"/>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3200"/>
              <a:buFont typeface="Arial Black"/>
              <a:buNone/>
            </a:pPr>
            <a:r>
              <a:rPr lang="en-GB"/>
              <a:t>Cloud-Native Platforms: </a:t>
            </a:r>
            <a:r>
              <a:rPr lang="en-GB">
                <a:solidFill>
                  <a:srgbClr val="FF540A"/>
                </a:solidFill>
              </a:rPr>
              <a:t>Enable Velocity</a:t>
            </a:r>
            <a:endParaRPr/>
          </a:p>
        </p:txBody>
      </p:sp>
      <p:sp>
        <p:nvSpPr>
          <p:cNvPr id="659" name="Google Shape;659;p13"/>
          <p:cNvSpPr/>
          <p:nvPr/>
        </p:nvSpPr>
        <p:spPr>
          <a:xfrm>
            <a:off x="2567000" y="3044142"/>
            <a:ext cx="2385814" cy="816646"/>
          </a:xfrm>
          <a:prstGeom prst="rightArrow">
            <a:avLst>
              <a:gd name="adj1" fmla="val 69666"/>
              <a:gd name="adj2" fmla="val 53314"/>
            </a:avLst>
          </a:prstGeom>
          <a:solidFill>
            <a:srgbClr val="979D9D"/>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800" b="1">
                <a:solidFill>
                  <a:schemeClr val="lt1"/>
                </a:solidFill>
                <a:latin typeface="Arial"/>
                <a:ea typeface="Arial"/>
                <a:cs typeface="Arial"/>
                <a:sym typeface="Arial"/>
              </a:rPr>
              <a:t>Declarative APIs</a:t>
            </a:r>
            <a:endParaRPr/>
          </a:p>
        </p:txBody>
      </p:sp>
      <p:pic>
        <p:nvPicPr>
          <p:cNvPr id="660" name="Google Shape;660;p13"/>
          <p:cNvPicPr preferRelativeResize="0"/>
          <p:nvPr/>
        </p:nvPicPr>
        <p:blipFill rotWithShape="1">
          <a:blip r:embed="rId3">
            <a:alphaModFix/>
          </a:blip>
          <a:srcRect/>
          <a:stretch/>
        </p:blipFill>
        <p:spPr>
          <a:xfrm>
            <a:off x="11107736" y="313958"/>
            <a:ext cx="669807" cy="520960"/>
          </a:xfrm>
          <a:prstGeom prst="rect">
            <a:avLst/>
          </a:prstGeom>
          <a:noFill/>
          <a:ln>
            <a:noFill/>
          </a:ln>
        </p:spPr>
      </p:pic>
      <p:sp>
        <p:nvSpPr>
          <p:cNvPr id="661" name="Google Shape;661;p13"/>
          <p:cNvSpPr txBox="1"/>
          <p:nvPr/>
        </p:nvSpPr>
        <p:spPr>
          <a:xfrm>
            <a:off x="457200" y="6076176"/>
            <a:ext cx="6229673" cy="2769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900">
                <a:solidFill>
                  <a:srgbClr val="D3D3D3"/>
                </a:solidFill>
                <a:latin typeface="Arial"/>
                <a:ea typeface="Arial"/>
                <a:cs typeface="Arial"/>
                <a:sym typeface="Arial"/>
              </a:rPr>
              <a:t>Gartner Research: </a:t>
            </a:r>
            <a:r>
              <a:rPr lang="en-GB" sz="900" u="sng">
                <a:solidFill>
                  <a:srgbClr val="D3D3D3"/>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Cloud-Native Platforms</a:t>
            </a:r>
            <a:endParaRPr sz="900">
              <a:solidFill>
                <a:srgbClr val="D3D3D3"/>
              </a:solidFill>
              <a:latin typeface="Arial"/>
              <a:ea typeface="Arial"/>
              <a:cs typeface="Arial"/>
              <a:sym typeface="Arial"/>
            </a:endParaRPr>
          </a:p>
          <a:p>
            <a:pPr marL="0" marR="0" lvl="0" indent="0" algn="l" rtl="0">
              <a:spcBef>
                <a:spcPts val="0"/>
              </a:spcBef>
              <a:spcAft>
                <a:spcPts val="0"/>
              </a:spcAft>
              <a:buNone/>
            </a:pPr>
            <a:r>
              <a:rPr lang="en-GB" sz="900">
                <a:solidFill>
                  <a:srgbClr val="D3D3D3"/>
                </a:solidFill>
                <a:latin typeface="Arial"/>
                <a:ea typeface="Arial"/>
                <a:cs typeface="Arial"/>
                <a:sym typeface="Arial"/>
              </a:rPr>
              <a:t>Analysis by Dennis Smith, Arun Chandrasekaran, Sid Nag, David Smith, Anne Thomas and Michael Warrilow</a:t>
            </a:r>
            <a:endParaRPr sz="900">
              <a:solidFill>
                <a:srgbClr val="D3D3D3"/>
              </a:solidFill>
              <a:latin typeface="Arial"/>
              <a:ea typeface="Arial"/>
              <a:cs typeface="Arial"/>
              <a:sym typeface="Arial"/>
            </a:endParaRPr>
          </a:p>
        </p:txBody>
      </p:sp>
      <p:grpSp>
        <p:nvGrpSpPr>
          <p:cNvPr id="662" name="Google Shape;662;p13"/>
          <p:cNvGrpSpPr/>
          <p:nvPr/>
        </p:nvGrpSpPr>
        <p:grpSpPr>
          <a:xfrm>
            <a:off x="5349627" y="2357754"/>
            <a:ext cx="5251946" cy="2148742"/>
            <a:chOff x="5349627" y="2357754"/>
            <a:chExt cx="5251946" cy="2148742"/>
          </a:xfrm>
        </p:grpSpPr>
        <p:sp>
          <p:nvSpPr>
            <p:cNvPr id="663" name="Google Shape;663;p13"/>
            <p:cNvSpPr txBox="1"/>
            <p:nvPr/>
          </p:nvSpPr>
          <p:spPr>
            <a:xfrm>
              <a:off x="5349627" y="2357754"/>
              <a:ext cx="5251946" cy="1056290"/>
            </a:xfrm>
            <a:prstGeom prst="rect">
              <a:avLst/>
            </a:prstGeom>
            <a:solidFill>
              <a:srgbClr val="FF540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800" b="1">
                  <a:solidFill>
                    <a:schemeClr val="lt1"/>
                  </a:solidFill>
                  <a:latin typeface="Arial Black"/>
                  <a:ea typeface="Arial Black"/>
                  <a:cs typeface="Arial Black"/>
                  <a:sym typeface="Arial Black"/>
                </a:rPr>
                <a:t>Platform Services</a:t>
              </a:r>
              <a:endParaRPr/>
            </a:p>
          </p:txBody>
        </p:sp>
        <p:sp>
          <p:nvSpPr>
            <p:cNvPr id="664" name="Google Shape;664;p13"/>
            <p:cNvSpPr txBox="1"/>
            <p:nvPr/>
          </p:nvSpPr>
          <p:spPr>
            <a:xfrm>
              <a:off x="5349627" y="3450206"/>
              <a:ext cx="5251946" cy="1056290"/>
            </a:xfrm>
            <a:prstGeom prst="rect">
              <a:avLst/>
            </a:prstGeom>
            <a:solidFill>
              <a:srgbClr val="009AD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800" b="1">
                  <a:solidFill>
                    <a:schemeClr val="lt1"/>
                  </a:solidFill>
                  <a:latin typeface="Arial Black"/>
                  <a:ea typeface="Arial Black"/>
                  <a:cs typeface="Arial Black"/>
                  <a:sym typeface="Arial Black"/>
                </a:rPr>
                <a:t>Infrastructure</a:t>
              </a:r>
              <a:endParaRPr/>
            </a:p>
          </p:txBody>
        </p:sp>
        <p:cxnSp>
          <p:nvCxnSpPr>
            <p:cNvPr id="665" name="Google Shape;665;p13"/>
            <p:cNvCxnSpPr/>
            <p:nvPr/>
          </p:nvCxnSpPr>
          <p:spPr>
            <a:xfrm>
              <a:off x="5349627" y="3432125"/>
              <a:ext cx="5251946" cy="0"/>
            </a:xfrm>
            <a:prstGeom prst="straightConnector1">
              <a:avLst/>
            </a:prstGeom>
            <a:noFill/>
            <a:ln w="88900" cap="flat" cmpd="sng">
              <a:solidFill>
                <a:schemeClr val="lt1"/>
              </a:solidFill>
              <a:prstDash val="dash"/>
              <a:miter lim="800000"/>
              <a:headEnd type="none" w="sm" len="sm"/>
              <a:tailEnd type="none" w="sm" len="sm"/>
            </a:ln>
          </p:spPr>
        </p:cxnSp>
      </p:grpSp>
      <p:sp>
        <p:nvSpPr>
          <p:cNvPr id="666" name="Google Shape;666;p13"/>
          <p:cNvSpPr/>
          <p:nvPr/>
        </p:nvSpPr>
        <p:spPr>
          <a:xfrm>
            <a:off x="5349627" y="4837520"/>
            <a:ext cx="5251946"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400" b="1">
                <a:solidFill>
                  <a:schemeClr val="lt1"/>
                </a:solidFill>
                <a:latin typeface="Arial Black"/>
                <a:ea typeface="Arial Black"/>
                <a:cs typeface="Arial Black"/>
                <a:sym typeface="Arial Black"/>
              </a:rPr>
              <a:t>Standardized, highly automated cloud services</a:t>
            </a:r>
            <a:endParaRPr/>
          </a:p>
        </p:txBody>
      </p:sp>
      <p:sp>
        <p:nvSpPr>
          <p:cNvPr id="667" name="Google Shape;667;p13"/>
          <p:cNvSpPr txBox="1"/>
          <p:nvPr/>
        </p:nvSpPr>
        <p:spPr>
          <a:xfrm>
            <a:off x="559831" y="3523576"/>
            <a:ext cx="192405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b="1">
                <a:solidFill>
                  <a:schemeClr val="lt1"/>
                </a:solidFill>
                <a:latin typeface="Arial"/>
                <a:ea typeface="Arial"/>
                <a:cs typeface="Arial"/>
                <a:sym typeface="Arial"/>
              </a:rPr>
              <a:t>Application developers</a:t>
            </a:r>
            <a:endParaRPr/>
          </a:p>
        </p:txBody>
      </p:sp>
      <p:sp>
        <p:nvSpPr>
          <p:cNvPr id="668" name="Google Shape;668;p13"/>
          <p:cNvSpPr txBox="1"/>
          <p:nvPr/>
        </p:nvSpPr>
        <p:spPr>
          <a:xfrm>
            <a:off x="7302339" y="1375169"/>
            <a:ext cx="1540806"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b="1">
                <a:solidFill>
                  <a:schemeClr val="lt1"/>
                </a:solidFill>
                <a:latin typeface="Arial"/>
                <a:ea typeface="Arial"/>
                <a:cs typeface="Arial"/>
                <a:sym typeface="Arial"/>
              </a:rPr>
              <a:t>Continuous </a:t>
            </a:r>
            <a:endParaRPr sz="1800" b="1">
              <a:solidFill>
                <a:schemeClr val="lt1"/>
              </a:solidFill>
              <a:latin typeface="Arial"/>
              <a:ea typeface="Arial"/>
              <a:cs typeface="Arial"/>
              <a:sym typeface="Arial"/>
            </a:endParaRPr>
          </a:p>
          <a:p>
            <a:pPr marL="0" marR="0" lvl="0" indent="0" algn="ctr" rtl="0">
              <a:spcBef>
                <a:spcPts val="0"/>
              </a:spcBef>
              <a:spcAft>
                <a:spcPts val="0"/>
              </a:spcAft>
              <a:buNone/>
            </a:pPr>
            <a:r>
              <a:rPr lang="en-GB" sz="1800" b="1">
                <a:solidFill>
                  <a:schemeClr val="lt1"/>
                </a:solidFill>
                <a:latin typeface="Arial"/>
                <a:ea typeface="Arial"/>
                <a:cs typeface="Arial"/>
                <a:sym typeface="Arial"/>
              </a:rPr>
              <a:t>SW delivery</a:t>
            </a:r>
            <a:endParaRPr/>
          </a:p>
        </p:txBody>
      </p:sp>
      <p:sp>
        <p:nvSpPr>
          <p:cNvPr id="669" name="Google Shape;669;p13"/>
          <p:cNvSpPr txBox="1"/>
          <p:nvPr/>
        </p:nvSpPr>
        <p:spPr>
          <a:xfrm>
            <a:off x="4685995" y="1375169"/>
            <a:ext cx="1800493" cy="64633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800" b="1">
                <a:solidFill>
                  <a:schemeClr val="lt1"/>
                </a:solidFill>
                <a:latin typeface="Arial"/>
                <a:ea typeface="Arial"/>
                <a:cs typeface="Arial"/>
                <a:sym typeface="Arial"/>
              </a:rPr>
              <a:t>As-a-service </a:t>
            </a:r>
            <a:endParaRPr/>
          </a:p>
          <a:p>
            <a:pPr marL="0" marR="0" lvl="0" indent="0" algn="l" rtl="0">
              <a:spcBef>
                <a:spcPts val="0"/>
              </a:spcBef>
              <a:spcAft>
                <a:spcPts val="0"/>
              </a:spcAft>
              <a:buNone/>
            </a:pPr>
            <a:r>
              <a:rPr lang="en-GB" sz="1800" b="1">
                <a:solidFill>
                  <a:schemeClr val="lt1"/>
                </a:solidFill>
                <a:latin typeface="Arial"/>
                <a:ea typeface="Arial"/>
                <a:cs typeface="Arial"/>
                <a:sym typeface="Arial"/>
              </a:rPr>
              <a:t>delivery model</a:t>
            </a:r>
            <a:endParaRPr/>
          </a:p>
        </p:txBody>
      </p:sp>
      <p:sp>
        <p:nvSpPr>
          <p:cNvPr id="670" name="Google Shape;670;p13"/>
          <p:cNvSpPr txBox="1"/>
          <p:nvPr/>
        </p:nvSpPr>
        <p:spPr>
          <a:xfrm>
            <a:off x="9188927" y="1375169"/>
            <a:ext cx="2544286"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b="1">
                <a:solidFill>
                  <a:schemeClr val="lt1"/>
                </a:solidFill>
                <a:latin typeface="Arial"/>
                <a:ea typeface="Arial"/>
                <a:cs typeface="Arial"/>
                <a:sym typeface="Arial"/>
              </a:rPr>
              <a:t>Loosely coupled/</a:t>
            </a:r>
            <a:endParaRPr sz="1800" b="1">
              <a:solidFill>
                <a:schemeClr val="lt1"/>
              </a:solidFill>
              <a:latin typeface="Arial"/>
              <a:ea typeface="Arial"/>
              <a:cs typeface="Arial"/>
              <a:sym typeface="Arial"/>
            </a:endParaRPr>
          </a:p>
          <a:p>
            <a:pPr marL="0" marR="0" lvl="0" indent="0" algn="ctr" rtl="0">
              <a:spcBef>
                <a:spcPts val="0"/>
              </a:spcBef>
              <a:spcAft>
                <a:spcPts val="0"/>
              </a:spcAft>
              <a:buNone/>
            </a:pPr>
            <a:r>
              <a:rPr lang="en-GB" sz="1800" b="1">
                <a:solidFill>
                  <a:schemeClr val="lt1"/>
                </a:solidFill>
                <a:latin typeface="Arial"/>
                <a:ea typeface="Arial"/>
                <a:cs typeface="Arial"/>
                <a:sym typeface="Arial"/>
              </a:rPr>
              <a:t>independent services</a:t>
            </a:r>
            <a:endParaRPr sz="1800" b="1">
              <a:solidFill>
                <a:schemeClr val="lt1"/>
              </a:solidFill>
              <a:latin typeface="Arial"/>
              <a:ea typeface="Arial"/>
              <a:cs typeface="Arial"/>
              <a:sym typeface="Arial"/>
            </a:endParaRPr>
          </a:p>
        </p:txBody>
      </p:sp>
      <p:sp>
        <p:nvSpPr>
          <p:cNvPr id="671" name="Google Shape;671;p13"/>
          <p:cNvSpPr/>
          <p:nvPr/>
        </p:nvSpPr>
        <p:spPr>
          <a:xfrm>
            <a:off x="1084673" y="2908399"/>
            <a:ext cx="874366" cy="610668"/>
          </a:xfrm>
          <a:custGeom>
            <a:avLst/>
            <a:gdLst/>
            <a:ahLst/>
            <a:cxnLst/>
            <a:rect l="l" t="t" r="r" b="b"/>
            <a:pathLst>
              <a:path w="600075" h="419100" extrusionOk="0">
                <a:moveTo>
                  <a:pt x="514445" y="169069"/>
                </a:moveTo>
                <a:cubicBezTo>
                  <a:pt x="538543" y="153353"/>
                  <a:pt x="554641" y="126111"/>
                  <a:pt x="554641" y="95250"/>
                </a:cubicBezTo>
                <a:cubicBezTo>
                  <a:pt x="554641" y="46672"/>
                  <a:pt x="515112" y="7144"/>
                  <a:pt x="466534" y="7144"/>
                </a:cubicBezTo>
                <a:cubicBezTo>
                  <a:pt x="417957" y="7144"/>
                  <a:pt x="378428" y="46672"/>
                  <a:pt x="378428" y="95250"/>
                </a:cubicBezTo>
                <a:cubicBezTo>
                  <a:pt x="378428" y="126111"/>
                  <a:pt x="394430" y="153353"/>
                  <a:pt x="418624" y="169069"/>
                </a:cubicBezTo>
                <a:lnTo>
                  <a:pt x="368808" y="169069"/>
                </a:lnTo>
                <a:cubicBezTo>
                  <a:pt x="352615" y="148781"/>
                  <a:pt x="327755" y="135731"/>
                  <a:pt x="299942" y="135731"/>
                </a:cubicBezTo>
                <a:cubicBezTo>
                  <a:pt x="272129" y="135731"/>
                  <a:pt x="247174" y="148781"/>
                  <a:pt x="231076" y="169069"/>
                </a:cubicBezTo>
                <a:lnTo>
                  <a:pt x="181261" y="169069"/>
                </a:lnTo>
                <a:cubicBezTo>
                  <a:pt x="205359" y="153353"/>
                  <a:pt x="221456" y="126111"/>
                  <a:pt x="221456" y="95250"/>
                </a:cubicBezTo>
                <a:cubicBezTo>
                  <a:pt x="221456" y="46672"/>
                  <a:pt x="181927" y="7144"/>
                  <a:pt x="133350" y="7144"/>
                </a:cubicBezTo>
                <a:cubicBezTo>
                  <a:pt x="84772" y="7144"/>
                  <a:pt x="45244" y="46672"/>
                  <a:pt x="45244" y="95250"/>
                </a:cubicBezTo>
                <a:cubicBezTo>
                  <a:pt x="45244" y="126111"/>
                  <a:pt x="61246" y="153353"/>
                  <a:pt x="85439" y="169069"/>
                </a:cubicBezTo>
                <a:lnTo>
                  <a:pt x="7144" y="169069"/>
                </a:lnTo>
                <a:lnTo>
                  <a:pt x="7144" y="342900"/>
                </a:lnTo>
                <a:lnTo>
                  <a:pt x="40481" y="342900"/>
                </a:lnTo>
                <a:lnTo>
                  <a:pt x="40481" y="202406"/>
                </a:lnTo>
                <a:lnTo>
                  <a:pt x="214693" y="202406"/>
                </a:lnTo>
                <a:cubicBezTo>
                  <a:pt x="212979" y="209264"/>
                  <a:pt x="211931" y="216408"/>
                  <a:pt x="211931" y="223837"/>
                </a:cubicBezTo>
                <a:cubicBezTo>
                  <a:pt x="211931" y="254698"/>
                  <a:pt x="227933" y="281940"/>
                  <a:pt x="252127" y="297656"/>
                </a:cubicBezTo>
                <a:lnTo>
                  <a:pt x="178594" y="297656"/>
                </a:lnTo>
                <a:lnTo>
                  <a:pt x="178594" y="419100"/>
                </a:lnTo>
                <a:lnTo>
                  <a:pt x="211931" y="419100"/>
                </a:lnTo>
                <a:lnTo>
                  <a:pt x="211931" y="330994"/>
                </a:lnTo>
                <a:lnTo>
                  <a:pt x="388144" y="330994"/>
                </a:lnTo>
                <a:lnTo>
                  <a:pt x="388144" y="419100"/>
                </a:lnTo>
                <a:lnTo>
                  <a:pt x="421481" y="419100"/>
                </a:lnTo>
                <a:lnTo>
                  <a:pt x="421481" y="297656"/>
                </a:lnTo>
                <a:lnTo>
                  <a:pt x="347948" y="297656"/>
                </a:lnTo>
                <a:cubicBezTo>
                  <a:pt x="372046" y="281940"/>
                  <a:pt x="388144" y="254698"/>
                  <a:pt x="388144" y="223837"/>
                </a:cubicBezTo>
                <a:cubicBezTo>
                  <a:pt x="388144" y="216408"/>
                  <a:pt x="387096" y="209264"/>
                  <a:pt x="385381" y="202406"/>
                </a:cubicBezTo>
                <a:lnTo>
                  <a:pt x="559594" y="202406"/>
                </a:lnTo>
                <a:lnTo>
                  <a:pt x="559594" y="342900"/>
                </a:lnTo>
                <a:lnTo>
                  <a:pt x="592931" y="342900"/>
                </a:lnTo>
                <a:lnTo>
                  <a:pt x="592931" y="169069"/>
                </a:lnTo>
                <a:lnTo>
                  <a:pt x="514445" y="169069"/>
                </a:lnTo>
                <a:close/>
                <a:moveTo>
                  <a:pt x="466534" y="40481"/>
                </a:moveTo>
                <a:cubicBezTo>
                  <a:pt x="496729" y="40481"/>
                  <a:pt x="521303" y="65056"/>
                  <a:pt x="521303" y="95250"/>
                </a:cubicBezTo>
                <a:cubicBezTo>
                  <a:pt x="521303" y="125444"/>
                  <a:pt x="496729" y="150019"/>
                  <a:pt x="466534" y="150019"/>
                </a:cubicBezTo>
                <a:cubicBezTo>
                  <a:pt x="436340" y="150019"/>
                  <a:pt x="411766" y="125444"/>
                  <a:pt x="411766" y="95250"/>
                </a:cubicBezTo>
                <a:cubicBezTo>
                  <a:pt x="411766" y="65056"/>
                  <a:pt x="436340" y="40481"/>
                  <a:pt x="466534" y="40481"/>
                </a:cubicBezTo>
                <a:close/>
                <a:moveTo>
                  <a:pt x="133159" y="40481"/>
                </a:moveTo>
                <a:cubicBezTo>
                  <a:pt x="163354" y="40481"/>
                  <a:pt x="187928" y="65056"/>
                  <a:pt x="187928" y="95250"/>
                </a:cubicBezTo>
                <a:cubicBezTo>
                  <a:pt x="187928" y="125444"/>
                  <a:pt x="163354" y="150019"/>
                  <a:pt x="133159" y="150019"/>
                </a:cubicBezTo>
                <a:cubicBezTo>
                  <a:pt x="102965" y="150019"/>
                  <a:pt x="78391" y="125444"/>
                  <a:pt x="78391" y="95250"/>
                </a:cubicBezTo>
                <a:cubicBezTo>
                  <a:pt x="78391" y="65056"/>
                  <a:pt x="102965" y="40481"/>
                  <a:pt x="133159" y="40481"/>
                </a:cubicBezTo>
                <a:close/>
                <a:moveTo>
                  <a:pt x="299847" y="278606"/>
                </a:moveTo>
                <a:cubicBezTo>
                  <a:pt x="269653" y="278606"/>
                  <a:pt x="245078" y="254032"/>
                  <a:pt x="245078" y="223837"/>
                </a:cubicBezTo>
                <a:cubicBezTo>
                  <a:pt x="245078" y="193643"/>
                  <a:pt x="269653" y="169069"/>
                  <a:pt x="299847" y="169069"/>
                </a:cubicBezTo>
                <a:cubicBezTo>
                  <a:pt x="330041" y="169069"/>
                  <a:pt x="354616" y="193643"/>
                  <a:pt x="354616" y="223837"/>
                </a:cubicBezTo>
                <a:cubicBezTo>
                  <a:pt x="354616" y="254032"/>
                  <a:pt x="330041" y="278606"/>
                  <a:pt x="299847" y="2786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14"/>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3200"/>
              <a:buFont typeface="Arial Black"/>
              <a:buNone/>
            </a:pPr>
            <a:r>
              <a:rPr lang="en-GB"/>
              <a:t>Apply Cloud-Native Architectural Principles</a:t>
            </a:r>
            <a:endParaRPr/>
          </a:p>
        </p:txBody>
      </p:sp>
      <p:pic>
        <p:nvPicPr>
          <p:cNvPr id="677" name="Google Shape;677;p14"/>
          <p:cNvPicPr preferRelativeResize="0"/>
          <p:nvPr/>
        </p:nvPicPr>
        <p:blipFill rotWithShape="1">
          <a:blip r:embed="rId3">
            <a:alphaModFix/>
          </a:blip>
          <a:srcRect/>
          <a:stretch/>
        </p:blipFill>
        <p:spPr>
          <a:xfrm>
            <a:off x="11107736" y="313958"/>
            <a:ext cx="669807" cy="520960"/>
          </a:xfrm>
          <a:prstGeom prst="rect">
            <a:avLst/>
          </a:prstGeom>
          <a:noFill/>
          <a:ln>
            <a:noFill/>
          </a:ln>
        </p:spPr>
      </p:pic>
      <p:cxnSp>
        <p:nvCxnSpPr>
          <p:cNvPr id="678" name="Google Shape;678;p14"/>
          <p:cNvCxnSpPr/>
          <p:nvPr/>
        </p:nvCxnSpPr>
        <p:spPr>
          <a:xfrm rot="10800000">
            <a:off x="9550859" y="3499109"/>
            <a:ext cx="1011600" cy="303300"/>
          </a:xfrm>
          <a:prstGeom prst="bentConnector2">
            <a:avLst/>
          </a:prstGeom>
          <a:noFill/>
          <a:ln w="25400" cap="flat" cmpd="sng">
            <a:solidFill>
              <a:schemeClr val="lt1"/>
            </a:solidFill>
            <a:prstDash val="solid"/>
            <a:round/>
            <a:headEnd type="triangle" w="med" len="med"/>
            <a:tailEnd type="none" w="sm" len="sm"/>
          </a:ln>
        </p:spPr>
      </p:cxnSp>
      <p:grpSp>
        <p:nvGrpSpPr>
          <p:cNvPr id="679" name="Google Shape;679;p14"/>
          <p:cNvGrpSpPr/>
          <p:nvPr/>
        </p:nvGrpSpPr>
        <p:grpSpPr>
          <a:xfrm>
            <a:off x="2496291" y="2921168"/>
            <a:ext cx="7403929" cy="1015663"/>
            <a:chOff x="2978064" y="2920097"/>
            <a:chExt cx="5743516" cy="787889"/>
          </a:xfrm>
        </p:grpSpPr>
        <p:sp>
          <p:nvSpPr>
            <p:cNvPr id="680" name="Google Shape;680;p14"/>
            <p:cNvSpPr txBox="1"/>
            <p:nvPr/>
          </p:nvSpPr>
          <p:spPr>
            <a:xfrm>
              <a:off x="2978064" y="2920097"/>
              <a:ext cx="685534" cy="787889"/>
            </a:xfrm>
            <a:prstGeom prst="rect">
              <a:avLst/>
            </a:prstGeom>
            <a:solidFill>
              <a:srgbClr val="FF540A"/>
            </a:solidFill>
            <a:ln>
              <a:noFill/>
            </a:ln>
          </p:spPr>
          <p:txBody>
            <a:bodyPr spcFirstLastPara="1" wrap="square" lIns="182875" tIns="0" rIns="182875" bIns="0" anchor="ctr" anchorCtr="0">
              <a:spAutoFit/>
            </a:bodyPr>
            <a:lstStyle/>
            <a:p>
              <a:pPr marL="0" marR="0" lvl="0" indent="0" algn="ctr" rtl="0">
                <a:spcBef>
                  <a:spcPts val="0"/>
                </a:spcBef>
                <a:spcAft>
                  <a:spcPts val="0"/>
                </a:spcAft>
                <a:buNone/>
              </a:pPr>
              <a:r>
                <a:rPr lang="en-GB" sz="6600">
                  <a:solidFill>
                    <a:srgbClr val="FFFFFF"/>
                  </a:solidFill>
                  <a:latin typeface="Arial Black"/>
                  <a:ea typeface="Arial Black"/>
                  <a:cs typeface="Arial Black"/>
                  <a:sym typeface="Arial Black"/>
                </a:rPr>
                <a:t>L</a:t>
              </a:r>
              <a:endParaRPr/>
            </a:p>
          </p:txBody>
        </p:sp>
        <p:sp>
          <p:nvSpPr>
            <p:cNvPr id="681" name="Google Shape;681;p14"/>
            <p:cNvSpPr txBox="1"/>
            <p:nvPr/>
          </p:nvSpPr>
          <p:spPr>
            <a:xfrm>
              <a:off x="3700633" y="2920097"/>
              <a:ext cx="685534" cy="787889"/>
            </a:xfrm>
            <a:prstGeom prst="rect">
              <a:avLst/>
            </a:prstGeom>
            <a:solidFill>
              <a:srgbClr val="FF540A"/>
            </a:solidFill>
            <a:ln>
              <a:noFill/>
            </a:ln>
          </p:spPr>
          <p:txBody>
            <a:bodyPr spcFirstLastPara="1" wrap="square" lIns="182875" tIns="0" rIns="182875" bIns="0" anchor="ctr" anchorCtr="0">
              <a:spAutoFit/>
            </a:bodyPr>
            <a:lstStyle/>
            <a:p>
              <a:pPr marL="0" marR="0" lvl="0" indent="0" algn="ctr" rtl="0">
                <a:spcBef>
                  <a:spcPts val="0"/>
                </a:spcBef>
                <a:spcAft>
                  <a:spcPts val="0"/>
                </a:spcAft>
                <a:buNone/>
              </a:pPr>
              <a:r>
                <a:rPr lang="en-GB" sz="6600">
                  <a:solidFill>
                    <a:srgbClr val="FFFFFF"/>
                  </a:solidFill>
                  <a:latin typeface="Arial Black"/>
                  <a:ea typeface="Arial Black"/>
                  <a:cs typeface="Arial Black"/>
                  <a:sym typeface="Arial Black"/>
                </a:rPr>
                <a:t>I</a:t>
              </a:r>
              <a:endParaRPr/>
            </a:p>
          </p:txBody>
        </p:sp>
        <p:sp>
          <p:nvSpPr>
            <p:cNvPr id="682" name="Google Shape;682;p14"/>
            <p:cNvSpPr txBox="1"/>
            <p:nvPr/>
          </p:nvSpPr>
          <p:spPr>
            <a:xfrm>
              <a:off x="4423202" y="2920097"/>
              <a:ext cx="685534" cy="787889"/>
            </a:xfrm>
            <a:prstGeom prst="rect">
              <a:avLst/>
            </a:prstGeom>
            <a:solidFill>
              <a:srgbClr val="FF540A"/>
            </a:solidFill>
            <a:ln>
              <a:noFill/>
            </a:ln>
          </p:spPr>
          <p:txBody>
            <a:bodyPr spcFirstLastPara="1" wrap="square" lIns="182875" tIns="0" rIns="182875" bIns="0" anchor="ctr" anchorCtr="0">
              <a:spAutoFit/>
            </a:bodyPr>
            <a:lstStyle/>
            <a:p>
              <a:pPr marL="0" marR="0" lvl="0" indent="0" algn="ctr" rtl="0">
                <a:spcBef>
                  <a:spcPts val="0"/>
                </a:spcBef>
                <a:spcAft>
                  <a:spcPts val="0"/>
                </a:spcAft>
                <a:buNone/>
              </a:pPr>
              <a:r>
                <a:rPr lang="en-GB" sz="6600">
                  <a:solidFill>
                    <a:srgbClr val="FFFFFF"/>
                  </a:solidFill>
                  <a:latin typeface="Arial Black"/>
                  <a:ea typeface="Arial Black"/>
                  <a:cs typeface="Arial Black"/>
                  <a:sym typeface="Arial Black"/>
                </a:rPr>
                <a:t>F</a:t>
              </a:r>
              <a:endParaRPr/>
            </a:p>
          </p:txBody>
        </p:sp>
        <p:sp>
          <p:nvSpPr>
            <p:cNvPr id="683" name="Google Shape;683;p14"/>
            <p:cNvSpPr txBox="1"/>
            <p:nvPr/>
          </p:nvSpPr>
          <p:spPr>
            <a:xfrm>
              <a:off x="5145771" y="2920097"/>
              <a:ext cx="685534" cy="787889"/>
            </a:xfrm>
            <a:prstGeom prst="rect">
              <a:avLst/>
            </a:prstGeom>
            <a:solidFill>
              <a:srgbClr val="FF540A"/>
            </a:solidFill>
            <a:ln>
              <a:noFill/>
            </a:ln>
          </p:spPr>
          <p:txBody>
            <a:bodyPr spcFirstLastPara="1" wrap="square" lIns="182875" tIns="0" rIns="182875" bIns="0" anchor="ctr" anchorCtr="0">
              <a:spAutoFit/>
            </a:bodyPr>
            <a:lstStyle/>
            <a:p>
              <a:pPr marL="0" marR="0" lvl="0" indent="0" algn="ctr" rtl="0">
                <a:spcBef>
                  <a:spcPts val="0"/>
                </a:spcBef>
                <a:spcAft>
                  <a:spcPts val="0"/>
                </a:spcAft>
                <a:buNone/>
              </a:pPr>
              <a:r>
                <a:rPr lang="en-GB" sz="6600">
                  <a:solidFill>
                    <a:srgbClr val="FFFFFF"/>
                  </a:solidFill>
                  <a:latin typeface="Arial Black"/>
                  <a:ea typeface="Arial Black"/>
                  <a:cs typeface="Arial Black"/>
                  <a:sym typeface="Arial Black"/>
                </a:rPr>
                <a:t>E</a:t>
              </a:r>
              <a:endParaRPr/>
            </a:p>
          </p:txBody>
        </p:sp>
        <p:sp>
          <p:nvSpPr>
            <p:cNvPr id="684" name="Google Shape;684;p14"/>
            <p:cNvSpPr txBox="1"/>
            <p:nvPr/>
          </p:nvSpPr>
          <p:spPr>
            <a:xfrm>
              <a:off x="5868340" y="2920097"/>
              <a:ext cx="685534" cy="787889"/>
            </a:xfrm>
            <a:prstGeom prst="rect">
              <a:avLst/>
            </a:prstGeom>
            <a:solidFill>
              <a:srgbClr val="FF540A"/>
            </a:solidFill>
            <a:ln>
              <a:noFill/>
            </a:ln>
          </p:spPr>
          <p:txBody>
            <a:bodyPr spcFirstLastPara="1" wrap="square" lIns="182875" tIns="0" rIns="182875" bIns="0" anchor="ctr" anchorCtr="0">
              <a:spAutoFit/>
            </a:bodyPr>
            <a:lstStyle/>
            <a:p>
              <a:pPr marL="0" marR="0" lvl="0" indent="0" algn="ctr" rtl="0">
                <a:spcBef>
                  <a:spcPts val="0"/>
                </a:spcBef>
                <a:spcAft>
                  <a:spcPts val="0"/>
                </a:spcAft>
                <a:buNone/>
              </a:pPr>
              <a:r>
                <a:rPr lang="en-GB" sz="6600">
                  <a:solidFill>
                    <a:srgbClr val="FFFFFF"/>
                  </a:solidFill>
                  <a:latin typeface="Arial Black"/>
                  <a:ea typeface="Arial Black"/>
                  <a:cs typeface="Arial Black"/>
                  <a:sym typeface="Arial Black"/>
                </a:rPr>
                <a:t>S</a:t>
              </a:r>
              <a:endParaRPr/>
            </a:p>
          </p:txBody>
        </p:sp>
        <p:sp>
          <p:nvSpPr>
            <p:cNvPr id="685" name="Google Shape;685;p14"/>
            <p:cNvSpPr txBox="1"/>
            <p:nvPr/>
          </p:nvSpPr>
          <p:spPr>
            <a:xfrm>
              <a:off x="6590909" y="2920097"/>
              <a:ext cx="685534" cy="787889"/>
            </a:xfrm>
            <a:prstGeom prst="rect">
              <a:avLst/>
            </a:prstGeom>
            <a:solidFill>
              <a:srgbClr val="FF540A"/>
            </a:solidFill>
            <a:ln>
              <a:noFill/>
            </a:ln>
          </p:spPr>
          <p:txBody>
            <a:bodyPr spcFirstLastPara="1" wrap="square" lIns="182875" tIns="0" rIns="182875" bIns="0" anchor="ctr" anchorCtr="0">
              <a:spAutoFit/>
            </a:bodyPr>
            <a:lstStyle/>
            <a:p>
              <a:pPr marL="0" marR="0" lvl="0" indent="0" algn="ctr" rtl="0">
                <a:spcBef>
                  <a:spcPts val="0"/>
                </a:spcBef>
                <a:spcAft>
                  <a:spcPts val="0"/>
                </a:spcAft>
                <a:buNone/>
              </a:pPr>
              <a:r>
                <a:rPr lang="en-GB" sz="6600">
                  <a:solidFill>
                    <a:srgbClr val="FFFFFF"/>
                  </a:solidFill>
                  <a:latin typeface="Arial Black"/>
                  <a:ea typeface="Arial Black"/>
                  <a:cs typeface="Arial Black"/>
                  <a:sym typeface="Arial Black"/>
                </a:rPr>
                <a:t>P</a:t>
              </a:r>
              <a:endParaRPr/>
            </a:p>
          </p:txBody>
        </p:sp>
        <p:sp>
          <p:nvSpPr>
            <p:cNvPr id="686" name="Google Shape;686;p14"/>
            <p:cNvSpPr txBox="1"/>
            <p:nvPr/>
          </p:nvSpPr>
          <p:spPr>
            <a:xfrm>
              <a:off x="7313478" y="2920097"/>
              <a:ext cx="685534" cy="787889"/>
            </a:xfrm>
            <a:prstGeom prst="rect">
              <a:avLst/>
            </a:prstGeom>
            <a:solidFill>
              <a:srgbClr val="FF540A"/>
            </a:solidFill>
            <a:ln>
              <a:noFill/>
            </a:ln>
          </p:spPr>
          <p:txBody>
            <a:bodyPr spcFirstLastPara="1" wrap="square" lIns="182875" tIns="0" rIns="182875" bIns="0" anchor="ctr" anchorCtr="0">
              <a:spAutoFit/>
            </a:bodyPr>
            <a:lstStyle/>
            <a:p>
              <a:pPr marL="0" marR="0" lvl="0" indent="0" algn="ctr" rtl="0">
                <a:spcBef>
                  <a:spcPts val="0"/>
                </a:spcBef>
                <a:spcAft>
                  <a:spcPts val="0"/>
                </a:spcAft>
                <a:buNone/>
              </a:pPr>
              <a:r>
                <a:rPr lang="en-GB" sz="6600">
                  <a:solidFill>
                    <a:srgbClr val="FFFFFF"/>
                  </a:solidFill>
                  <a:latin typeface="Arial Black"/>
                  <a:ea typeface="Arial Black"/>
                  <a:cs typeface="Arial Black"/>
                  <a:sym typeface="Arial Black"/>
                </a:rPr>
                <a:t>A</a:t>
              </a:r>
              <a:endParaRPr/>
            </a:p>
          </p:txBody>
        </p:sp>
        <p:sp>
          <p:nvSpPr>
            <p:cNvPr id="687" name="Google Shape;687;p14"/>
            <p:cNvSpPr txBox="1"/>
            <p:nvPr/>
          </p:nvSpPr>
          <p:spPr>
            <a:xfrm>
              <a:off x="8036046" y="2920097"/>
              <a:ext cx="685534" cy="787889"/>
            </a:xfrm>
            <a:prstGeom prst="rect">
              <a:avLst/>
            </a:prstGeom>
            <a:solidFill>
              <a:srgbClr val="FF540A"/>
            </a:solidFill>
            <a:ln>
              <a:noFill/>
            </a:ln>
          </p:spPr>
          <p:txBody>
            <a:bodyPr spcFirstLastPara="1" wrap="square" lIns="182875" tIns="0" rIns="182875" bIns="0" anchor="ctr" anchorCtr="0">
              <a:spAutoFit/>
            </a:bodyPr>
            <a:lstStyle/>
            <a:p>
              <a:pPr marL="0" marR="0" lvl="0" indent="0" algn="ctr" rtl="0">
                <a:spcBef>
                  <a:spcPts val="0"/>
                </a:spcBef>
                <a:spcAft>
                  <a:spcPts val="0"/>
                </a:spcAft>
                <a:buNone/>
              </a:pPr>
              <a:r>
                <a:rPr lang="en-GB" sz="6600">
                  <a:solidFill>
                    <a:srgbClr val="FFFFFF"/>
                  </a:solidFill>
                  <a:latin typeface="Arial Black"/>
                  <a:ea typeface="Arial Black"/>
                  <a:cs typeface="Arial Black"/>
                  <a:sym typeface="Arial Black"/>
                </a:rPr>
                <a:t>R</a:t>
              </a:r>
              <a:endParaRPr/>
            </a:p>
          </p:txBody>
        </p:sp>
      </p:grpSp>
      <p:grpSp>
        <p:nvGrpSpPr>
          <p:cNvPr id="688" name="Google Shape;688;p14"/>
          <p:cNvGrpSpPr/>
          <p:nvPr/>
        </p:nvGrpSpPr>
        <p:grpSpPr>
          <a:xfrm>
            <a:off x="637673" y="2145844"/>
            <a:ext cx="1660036" cy="1020591"/>
            <a:chOff x="272021" y="3096768"/>
            <a:chExt cx="1660036" cy="1020591"/>
          </a:xfrm>
        </p:grpSpPr>
        <p:sp>
          <p:nvSpPr>
            <p:cNvPr id="689" name="Google Shape;689;p14"/>
            <p:cNvSpPr txBox="1"/>
            <p:nvPr/>
          </p:nvSpPr>
          <p:spPr>
            <a:xfrm>
              <a:off x="272021" y="3717249"/>
              <a:ext cx="1660036" cy="400110"/>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GB" sz="2000">
                  <a:solidFill>
                    <a:schemeClr val="lt1"/>
                  </a:solidFill>
                  <a:latin typeface="Arial"/>
                  <a:ea typeface="Arial"/>
                  <a:cs typeface="Arial"/>
                  <a:sym typeface="Arial"/>
                </a:rPr>
                <a:t>Your App</a:t>
              </a:r>
              <a:endParaRPr/>
            </a:p>
          </p:txBody>
        </p:sp>
        <p:sp>
          <p:nvSpPr>
            <p:cNvPr id="690" name="Google Shape;690;p14"/>
            <p:cNvSpPr/>
            <p:nvPr/>
          </p:nvSpPr>
          <p:spPr>
            <a:xfrm>
              <a:off x="831477" y="3096768"/>
              <a:ext cx="541124" cy="541124"/>
            </a:xfrm>
            <a:custGeom>
              <a:avLst/>
              <a:gdLst/>
              <a:ahLst/>
              <a:cxnLst/>
              <a:rect l="l" t="t" r="r" b="b"/>
              <a:pathLst>
                <a:path w="600937" h="600937" extrusionOk="0">
                  <a:moveTo>
                    <a:pt x="558013" y="225351"/>
                  </a:moveTo>
                  <a:lnTo>
                    <a:pt x="524157" y="225351"/>
                  </a:lnTo>
                  <a:cubicBezTo>
                    <a:pt x="520723" y="215082"/>
                    <a:pt x="516592" y="205091"/>
                    <a:pt x="511773" y="195401"/>
                  </a:cubicBezTo>
                  <a:lnTo>
                    <a:pt x="535704" y="171471"/>
                  </a:lnTo>
                  <a:lnTo>
                    <a:pt x="566051" y="141124"/>
                  </a:lnTo>
                  <a:lnTo>
                    <a:pt x="535704" y="110776"/>
                  </a:lnTo>
                  <a:lnTo>
                    <a:pt x="490172" y="65245"/>
                  </a:lnTo>
                  <a:lnTo>
                    <a:pt x="459825" y="34897"/>
                  </a:lnTo>
                  <a:lnTo>
                    <a:pt x="429466" y="65245"/>
                  </a:lnTo>
                  <a:lnTo>
                    <a:pt x="405536" y="89175"/>
                  </a:lnTo>
                  <a:cubicBezTo>
                    <a:pt x="395846" y="84346"/>
                    <a:pt x="385856" y="80214"/>
                    <a:pt x="375586" y="76780"/>
                  </a:cubicBezTo>
                  <a:lnTo>
                    <a:pt x="375586" y="42924"/>
                  </a:lnTo>
                  <a:lnTo>
                    <a:pt x="375586" y="0"/>
                  </a:lnTo>
                  <a:lnTo>
                    <a:pt x="332662" y="0"/>
                  </a:lnTo>
                  <a:lnTo>
                    <a:pt x="268276" y="0"/>
                  </a:lnTo>
                  <a:lnTo>
                    <a:pt x="225352" y="0"/>
                  </a:lnTo>
                  <a:lnTo>
                    <a:pt x="225352" y="42924"/>
                  </a:lnTo>
                  <a:lnTo>
                    <a:pt x="225352" y="76780"/>
                  </a:lnTo>
                  <a:cubicBezTo>
                    <a:pt x="215082" y="80214"/>
                    <a:pt x="205091" y="84346"/>
                    <a:pt x="195401" y="89164"/>
                  </a:cubicBezTo>
                  <a:lnTo>
                    <a:pt x="171471" y="65234"/>
                  </a:lnTo>
                  <a:lnTo>
                    <a:pt x="141124" y="34887"/>
                  </a:lnTo>
                  <a:lnTo>
                    <a:pt x="110766" y="65245"/>
                  </a:lnTo>
                  <a:lnTo>
                    <a:pt x="65234" y="110776"/>
                  </a:lnTo>
                  <a:lnTo>
                    <a:pt x="34887" y="141124"/>
                  </a:lnTo>
                  <a:lnTo>
                    <a:pt x="65234" y="171471"/>
                  </a:lnTo>
                  <a:lnTo>
                    <a:pt x="89164" y="195401"/>
                  </a:lnTo>
                  <a:cubicBezTo>
                    <a:pt x="84335" y="205091"/>
                    <a:pt x="80204" y="215071"/>
                    <a:pt x="76781" y="225351"/>
                  </a:cubicBezTo>
                  <a:lnTo>
                    <a:pt x="42924" y="225351"/>
                  </a:lnTo>
                  <a:lnTo>
                    <a:pt x="0" y="225351"/>
                  </a:lnTo>
                  <a:lnTo>
                    <a:pt x="0" y="268275"/>
                  </a:lnTo>
                  <a:lnTo>
                    <a:pt x="0" y="332662"/>
                  </a:lnTo>
                  <a:lnTo>
                    <a:pt x="0" y="375586"/>
                  </a:lnTo>
                  <a:lnTo>
                    <a:pt x="42924" y="375586"/>
                  </a:lnTo>
                  <a:lnTo>
                    <a:pt x="76781" y="375586"/>
                  </a:lnTo>
                  <a:cubicBezTo>
                    <a:pt x="80214" y="385855"/>
                    <a:pt x="84346" y="395846"/>
                    <a:pt x="89164" y="405536"/>
                  </a:cubicBezTo>
                  <a:lnTo>
                    <a:pt x="65234" y="429466"/>
                  </a:lnTo>
                  <a:lnTo>
                    <a:pt x="34887" y="459813"/>
                  </a:lnTo>
                  <a:lnTo>
                    <a:pt x="65234" y="490161"/>
                  </a:lnTo>
                  <a:lnTo>
                    <a:pt x="110766" y="535692"/>
                  </a:lnTo>
                  <a:lnTo>
                    <a:pt x="141113" y="566040"/>
                  </a:lnTo>
                  <a:lnTo>
                    <a:pt x="171460" y="535692"/>
                  </a:lnTo>
                  <a:lnTo>
                    <a:pt x="195391" y="511762"/>
                  </a:lnTo>
                  <a:cubicBezTo>
                    <a:pt x="205081" y="516591"/>
                    <a:pt x="215061" y="520723"/>
                    <a:pt x="225341" y="524146"/>
                  </a:cubicBezTo>
                  <a:lnTo>
                    <a:pt x="225341" y="558013"/>
                  </a:lnTo>
                  <a:lnTo>
                    <a:pt x="225341" y="600937"/>
                  </a:lnTo>
                  <a:lnTo>
                    <a:pt x="268265" y="600937"/>
                  </a:lnTo>
                  <a:lnTo>
                    <a:pt x="332651" y="600937"/>
                  </a:lnTo>
                  <a:lnTo>
                    <a:pt x="375575" y="600937"/>
                  </a:lnTo>
                  <a:lnTo>
                    <a:pt x="375575" y="558013"/>
                  </a:lnTo>
                  <a:lnTo>
                    <a:pt x="375575" y="524157"/>
                  </a:lnTo>
                  <a:cubicBezTo>
                    <a:pt x="385845" y="520723"/>
                    <a:pt x="395835" y="516591"/>
                    <a:pt x="405526" y="511773"/>
                  </a:cubicBezTo>
                  <a:lnTo>
                    <a:pt x="429456" y="535703"/>
                  </a:lnTo>
                  <a:lnTo>
                    <a:pt x="459803" y="566050"/>
                  </a:lnTo>
                  <a:lnTo>
                    <a:pt x="490150" y="535703"/>
                  </a:lnTo>
                  <a:lnTo>
                    <a:pt x="535682" y="490171"/>
                  </a:lnTo>
                  <a:lnTo>
                    <a:pt x="566030" y="459824"/>
                  </a:lnTo>
                  <a:lnTo>
                    <a:pt x="535682" y="429477"/>
                  </a:lnTo>
                  <a:lnTo>
                    <a:pt x="511752" y="405547"/>
                  </a:lnTo>
                  <a:cubicBezTo>
                    <a:pt x="516581" y="395857"/>
                    <a:pt x="520712" y="385877"/>
                    <a:pt x="524136" y="375596"/>
                  </a:cubicBezTo>
                  <a:lnTo>
                    <a:pt x="558013" y="375596"/>
                  </a:lnTo>
                  <a:lnTo>
                    <a:pt x="600938" y="375596"/>
                  </a:lnTo>
                  <a:lnTo>
                    <a:pt x="600938" y="332672"/>
                  </a:lnTo>
                  <a:lnTo>
                    <a:pt x="600938" y="268286"/>
                  </a:lnTo>
                  <a:lnTo>
                    <a:pt x="600938" y="225362"/>
                  </a:lnTo>
                  <a:lnTo>
                    <a:pt x="558013" y="225362"/>
                  </a:lnTo>
                  <a:close/>
                  <a:moveTo>
                    <a:pt x="558013" y="332662"/>
                  </a:moveTo>
                  <a:lnTo>
                    <a:pt x="490730" y="332662"/>
                  </a:lnTo>
                  <a:cubicBezTo>
                    <a:pt x="485804" y="361979"/>
                    <a:pt x="474354" y="389021"/>
                    <a:pt x="457796" y="412264"/>
                  </a:cubicBezTo>
                  <a:lnTo>
                    <a:pt x="505346" y="459813"/>
                  </a:lnTo>
                  <a:lnTo>
                    <a:pt x="459814" y="505345"/>
                  </a:lnTo>
                  <a:lnTo>
                    <a:pt x="412265" y="457796"/>
                  </a:lnTo>
                  <a:cubicBezTo>
                    <a:pt x="389010" y="474354"/>
                    <a:pt x="361968" y="485804"/>
                    <a:pt x="332662" y="490729"/>
                  </a:cubicBezTo>
                  <a:lnTo>
                    <a:pt x="332662" y="558013"/>
                  </a:lnTo>
                  <a:lnTo>
                    <a:pt x="268276" y="558013"/>
                  </a:lnTo>
                  <a:lnTo>
                    <a:pt x="268276" y="490729"/>
                  </a:lnTo>
                  <a:cubicBezTo>
                    <a:pt x="238959" y="485804"/>
                    <a:pt x="211916" y="474343"/>
                    <a:pt x="188673" y="457796"/>
                  </a:cubicBezTo>
                  <a:lnTo>
                    <a:pt x="141124" y="505345"/>
                  </a:lnTo>
                  <a:lnTo>
                    <a:pt x="95592" y="459813"/>
                  </a:lnTo>
                  <a:lnTo>
                    <a:pt x="143141" y="412264"/>
                  </a:lnTo>
                  <a:cubicBezTo>
                    <a:pt x="126583" y="389010"/>
                    <a:pt x="115133" y="361968"/>
                    <a:pt x="110208" y="332662"/>
                  </a:cubicBezTo>
                  <a:lnTo>
                    <a:pt x="42924" y="332662"/>
                  </a:lnTo>
                  <a:lnTo>
                    <a:pt x="42924" y="268275"/>
                  </a:lnTo>
                  <a:lnTo>
                    <a:pt x="110208" y="268275"/>
                  </a:lnTo>
                  <a:cubicBezTo>
                    <a:pt x="115133" y="238958"/>
                    <a:pt x="126583" y="211916"/>
                    <a:pt x="143141" y="188673"/>
                  </a:cubicBezTo>
                  <a:lnTo>
                    <a:pt x="95592" y="141124"/>
                  </a:lnTo>
                  <a:lnTo>
                    <a:pt x="141124" y="95592"/>
                  </a:lnTo>
                  <a:lnTo>
                    <a:pt x="188673" y="143141"/>
                  </a:lnTo>
                  <a:cubicBezTo>
                    <a:pt x="211927" y="126583"/>
                    <a:pt x="238969" y="115133"/>
                    <a:pt x="268276" y="110208"/>
                  </a:cubicBezTo>
                  <a:lnTo>
                    <a:pt x="268276" y="42924"/>
                  </a:lnTo>
                  <a:lnTo>
                    <a:pt x="332662" y="42924"/>
                  </a:lnTo>
                  <a:lnTo>
                    <a:pt x="332662" y="110208"/>
                  </a:lnTo>
                  <a:cubicBezTo>
                    <a:pt x="361979" y="115133"/>
                    <a:pt x="389021" y="126583"/>
                    <a:pt x="412265" y="143141"/>
                  </a:cubicBezTo>
                  <a:lnTo>
                    <a:pt x="459814" y="95592"/>
                  </a:lnTo>
                  <a:lnTo>
                    <a:pt x="505346" y="141124"/>
                  </a:lnTo>
                  <a:lnTo>
                    <a:pt x="457796" y="188673"/>
                  </a:lnTo>
                  <a:cubicBezTo>
                    <a:pt x="474354" y="211927"/>
                    <a:pt x="485804" y="238969"/>
                    <a:pt x="490730" y="268275"/>
                  </a:cubicBezTo>
                  <a:lnTo>
                    <a:pt x="558013" y="268275"/>
                  </a:lnTo>
                  <a:lnTo>
                    <a:pt x="558013" y="332662"/>
                  </a:lnTo>
                  <a:close/>
                  <a:moveTo>
                    <a:pt x="300469" y="160965"/>
                  </a:moveTo>
                  <a:cubicBezTo>
                    <a:pt x="223549" y="160965"/>
                    <a:pt x="160965" y="223549"/>
                    <a:pt x="160965" y="300469"/>
                  </a:cubicBezTo>
                  <a:cubicBezTo>
                    <a:pt x="160965" y="377388"/>
                    <a:pt x="223549" y="439972"/>
                    <a:pt x="300469" y="439972"/>
                  </a:cubicBezTo>
                  <a:cubicBezTo>
                    <a:pt x="377389" y="439972"/>
                    <a:pt x="439972" y="377388"/>
                    <a:pt x="439972" y="300469"/>
                  </a:cubicBezTo>
                  <a:cubicBezTo>
                    <a:pt x="439972" y="223549"/>
                    <a:pt x="377389" y="160965"/>
                    <a:pt x="300469" y="160965"/>
                  </a:cubicBezTo>
                  <a:close/>
                  <a:moveTo>
                    <a:pt x="300469" y="397048"/>
                  </a:moveTo>
                  <a:cubicBezTo>
                    <a:pt x="247125" y="397048"/>
                    <a:pt x="203890" y="353812"/>
                    <a:pt x="203890" y="300469"/>
                  </a:cubicBezTo>
                  <a:cubicBezTo>
                    <a:pt x="203890" y="247125"/>
                    <a:pt x="247125" y="203889"/>
                    <a:pt x="300469" y="203889"/>
                  </a:cubicBezTo>
                  <a:cubicBezTo>
                    <a:pt x="353813" y="203889"/>
                    <a:pt x="397048" y="247125"/>
                    <a:pt x="397048" y="300469"/>
                  </a:cubicBezTo>
                  <a:cubicBezTo>
                    <a:pt x="397048" y="353812"/>
                    <a:pt x="353813" y="397048"/>
                    <a:pt x="300469" y="3970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cxnSp>
        <p:nvCxnSpPr>
          <p:cNvPr id="691" name="Google Shape;691;p14"/>
          <p:cNvCxnSpPr>
            <a:stCxn id="689" idx="2"/>
          </p:cNvCxnSpPr>
          <p:nvPr/>
        </p:nvCxnSpPr>
        <p:spPr>
          <a:xfrm rot="-5400000" flipH="1">
            <a:off x="1777441" y="2856685"/>
            <a:ext cx="303300" cy="922800"/>
          </a:xfrm>
          <a:prstGeom prst="bentConnector2">
            <a:avLst/>
          </a:prstGeom>
          <a:noFill/>
          <a:ln w="25400" cap="flat" cmpd="sng">
            <a:solidFill>
              <a:schemeClr val="lt1"/>
            </a:solidFill>
            <a:prstDash val="solid"/>
            <a:round/>
            <a:headEnd type="none" w="sm" len="sm"/>
            <a:tailEnd type="triangle" w="med" len="med"/>
          </a:ln>
        </p:spPr>
      </p:cxnSp>
      <p:grpSp>
        <p:nvGrpSpPr>
          <p:cNvPr id="692" name="Google Shape;692;p14"/>
          <p:cNvGrpSpPr/>
          <p:nvPr/>
        </p:nvGrpSpPr>
        <p:grpSpPr>
          <a:xfrm>
            <a:off x="9732440" y="3870802"/>
            <a:ext cx="1660036" cy="1322952"/>
            <a:chOff x="9911860" y="3611473"/>
            <a:chExt cx="1660036" cy="1322952"/>
          </a:xfrm>
        </p:grpSpPr>
        <p:sp>
          <p:nvSpPr>
            <p:cNvPr id="693" name="Google Shape;693;p14"/>
            <p:cNvSpPr txBox="1"/>
            <p:nvPr/>
          </p:nvSpPr>
          <p:spPr>
            <a:xfrm>
              <a:off x="9911860" y="4226539"/>
              <a:ext cx="1660036" cy="707886"/>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GB" sz="2000">
                  <a:solidFill>
                    <a:schemeClr val="lt1"/>
                  </a:solidFill>
                  <a:latin typeface="Arial"/>
                  <a:ea typeface="Arial"/>
                  <a:cs typeface="Arial"/>
                  <a:sym typeface="Arial"/>
                </a:rPr>
                <a:t>Cloud-Native App</a:t>
              </a:r>
              <a:endParaRPr/>
            </a:p>
          </p:txBody>
        </p:sp>
        <p:sp>
          <p:nvSpPr>
            <p:cNvPr id="694" name="Google Shape;694;p14"/>
            <p:cNvSpPr/>
            <p:nvPr/>
          </p:nvSpPr>
          <p:spPr>
            <a:xfrm>
              <a:off x="10372089" y="3611473"/>
              <a:ext cx="739579" cy="567874"/>
            </a:xfrm>
            <a:custGeom>
              <a:avLst/>
              <a:gdLst/>
              <a:ahLst/>
              <a:cxnLst/>
              <a:rect l="l" t="t" r="r" b="b"/>
              <a:pathLst>
                <a:path w="570412" h="437982" extrusionOk="0">
                  <a:moveTo>
                    <a:pt x="570408" y="250241"/>
                  </a:moveTo>
                  <a:cubicBezTo>
                    <a:pt x="570303" y="310310"/>
                    <a:pt x="521606" y="358964"/>
                    <a:pt x="461537" y="359017"/>
                  </a:cubicBezTo>
                  <a:lnTo>
                    <a:pt x="418008" y="359017"/>
                  </a:lnTo>
                  <a:lnTo>
                    <a:pt x="418008" y="320917"/>
                  </a:lnTo>
                  <a:lnTo>
                    <a:pt x="461537" y="320917"/>
                  </a:lnTo>
                  <a:cubicBezTo>
                    <a:pt x="500597" y="322350"/>
                    <a:pt x="533423" y="291849"/>
                    <a:pt x="534856" y="252789"/>
                  </a:cubicBezTo>
                  <a:cubicBezTo>
                    <a:pt x="536290" y="213730"/>
                    <a:pt x="505788" y="180904"/>
                    <a:pt x="466729" y="179470"/>
                  </a:cubicBezTo>
                  <a:cubicBezTo>
                    <a:pt x="464999" y="179407"/>
                    <a:pt x="463267" y="179407"/>
                    <a:pt x="461537" y="179470"/>
                  </a:cubicBezTo>
                  <a:cubicBezTo>
                    <a:pt x="459792" y="179373"/>
                    <a:pt x="458043" y="179373"/>
                    <a:pt x="456298" y="179470"/>
                  </a:cubicBezTo>
                  <a:cubicBezTo>
                    <a:pt x="459750" y="170935"/>
                    <a:pt x="461529" y="161816"/>
                    <a:pt x="461537" y="152610"/>
                  </a:cubicBezTo>
                  <a:cubicBezTo>
                    <a:pt x="461510" y="113524"/>
                    <a:pt x="429803" y="81861"/>
                    <a:pt x="390717" y="81889"/>
                  </a:cubicBezTo>
                  <a:cubicBezTo>
                    <a:pt x="370030" y="81903"/>
                    <a:pt x="350385" y="90968"/>
                    <a:pt x="336950" y="106699"/>
                  </a:cubicBezTo>
                  <a:cubicBezTo>
                    <a:pt x="311524" y="48518"/>
                    <a:pt x="243747" y="21965"/>
                    <a:pt x="185566" y="47390"/>
                  </a:cubicBezTo>
                  <a:cubicBezTo>
                    <a:pt x="143739" y="65669"/>
                    <a:pt x="116687" y="106963"/>
                    <a:pt x="116637" y="152610"/>
                  </a:cubicBezTo>
                  <a:cubicBezTo>
                    <a:pt x="116637" y="155658"/>
                    <a:pt x="116637" y="158515"/>
                    <a:pt x="116637" y="161468"/>
                  </a:cubicBezTo>
                  <a:lnTo>
                    <a:pt x="116637" y="161468"/>
                  </a:lnTo>
                  <a:cubicBezTo>
                    <a:pt x="72685" y="159947"/>
                    <a:pt x="35823" y="194344"/>
                    <a:pt x="34302" y="238296"/>
                  </a:cubicBezTo>
                  <a:cubicBezTo>
                    <a:pt x="32781" y="282248"/>
                    <a:pt x="67178" y="319110"/>
                    <a:pt x="111130" y="320631"/>
                  </a:cubicBezTo>
                  <a:cubicBezTo>
                    <a:pt x="112965" y="320694"/>
                    <a:pt x="114802" y="320694"/>
                    <a:pt x="116637" y="320631"/>
                  </a:cubicBezTo>
                  <a:lnTo>
                    <a:pt x="160833" y="320631"/>
                  </a:lnTo>
                  <a:lnTo>
                    <a:pt x="160833" y="358731"/>
                  </a:lnTo>
                  <a:lnTo>
                    <a:pt x="116637" y="358731"/>
                  </a:lnTo>
                  <a:cubicBezTo>
                    <a:pt x="51620" y="358131"/>
                    <a:pt x="-600" y="304937"/>
                    <a:pt x="0" y="239920"/>
                  </a:cubicBezTo>
                  <a:cubicBezTo>
                    <a:pt x="464" y="189705"/>
                    <a:pt x="32728" y="145312"/>
                    <a:pt x="80347" y="129369"/>
                  </a:cubicBezTo>
                  <a:cubicBezTo>
                    <a:pt x="93445" y="45853"/>
                    <a:pt x="171765" y="-11231"/>
                    <a:pt x="255281" y="1867"/>
                  </a:cubicBezTo>
                  <a:cubicBezTo>
                    <a:pt x="291138" y="7490"/>
                    <a:pt x="323831" y="25673"/>
                    <a:pt x="347523" y="53169"/>
                  </a:cubicBezTo>
                  <a:cubicBezTo>
                    <a:pt x="402613" y="29077"/>
                    <a:pt x="466803" y="54206"/>
                    <a:pt x="490895" y="109296"/>
                  </a:cubicBezTo>
                  <a:cubicBezTo>
                    <a:pt x="496304" y="121664"/>
                    <a:pt x="499365" y="134931"/>
                    <a:pt x="499923" y="148419"/>
                  </a:cubicBezTo>
                  <a:cubicBezTo>
                    <a:pt x="542278" y="164436"/>
                    <a:pt x="570330" y="204959"/>
                    <a:pt x="570408" y="250241"/>
                  </a:cubicBezTo>
                  <a:close/>
                  <a:moveTo>
                    <a:pt x="360001" y="360636"/>
                  </a:moveTo>
                  <a:lnTo>
                    <a:pt x="382956" y="373876"/>
                  </a:lnTo>
                  <a:lnTo>
                    <a:pt x="363906" y="406832"/>
                  </a:lnTo>
                  <a:lnTo>
                    <a:pt x="341046" y="393592"/>
                  </a:lnTo>
                  <a:cubicBezTo>
                    <a:pt x="332425" y="402155"/>
                    <a:pt x="321724" y="408326"/>
                    <a:pt x="309994" y="411499"/>
                  </a:cubicBezTo>
                  <a:lnTo>
                    <a:pt x="309994" y="437979"/>
                  </a:lnTo>
                  <a:lnTo>
                    <a:pt x="271894" y="437979"/>
                  </a:lnTo>
                  <a:lnTo>
                    <a:pt x="271894" y="411499"/>
                  </a:lnTo>
                  <a:cubicBezTo>
                    <a:pt x="260165" y="408326"/>
                    <a:pt x="249464" y="402155"/>
                    <a:pt x="240843" y="393592"/>
                  </a:cubicBezTo>
                  <a:lnTo>
                    <a:pt x="217983" y="406832"/>
                  </a:lnTo>
                  <a:lnTo>
                    <a:pt x="198933" y="373876"/>
                  </a:lnTo>
                  <a:lnTo>
                    <a:pt x="221888" y="360636"/>
                  </a:lnTo>
                  <a:cubicBezTo>
                    <a:pt x="218839" y="348893"/>
                    <a:pt x="218839" y="336565"/>
                    <a:pt x="221888" y="324822"/>
                  </a:cubicBezTo>
                  <a:lnTo>
                    <a:pt x="198933" y="311582"/>
                  </a:lnTo>
                  <a:lnTo>
                    <a:pt x="217983" y="278626"/>
                  </a:lnTo>
                  <a:lnTo>
                    <a:pt x="240843" y="291770"/>
                  </a:lnTo>
                  <a:cubicBezTo>
                    <a:pt x="249493" y="283267"/>
                    <a:pt x="260187" y="277133"/>
                    <a:pt x="271894" y="273958"/>
                  </a:cubicBezTo>
                  <a:lnTo>
                    <a:pt x="271894" y="247479"/>
                  </a:lnTo>
                  <a:lnTo>
                    <a:pt x="309994" y="247479"/>
                  </a:lnTo>
                  <a:lnTo>
                    <a:pt x="309994" y="273958"/>
                  </a:lnTo>
                  <a:cubicBezTo>
                    <a:pt x="321724" y="277132"/>
                    <a:pt x="332425" y="283303"/>
                    <a:pt x="341046" y="291865"/>
                  </a:cubicBezTo>
                  <a:lnTo>
                    <a:pt x="363906" y="278626"/>
                  </a:lnTo>
                  <a:lnTo>
                    <a:pt x="382956" y="311582"/>
                  </a:lnTo>
                  <a:lnTo>
                    <a:pt x="360001" y="324822"/>
                  </a:lnTo>
                  <a:cubicBezTo>
                    <a:pt x="363050" y="336565"/>
                    <a:pt x="363050" y="348893"/>
                    <a:pt x="360001" y="360636"/>
                  </a:cubicBezTo>
                  <a:close/>
                  <a:moveTo>
                    <a:pt x="314566" y="319202"/>
                  </a:moveTo>
                  <a:cubicBezTo>
                    <a:pt x="301573" y="306157"/>
                    <a:pt x="280465" y="306116"/>
                    <a:pt x="267420" y="319109"/>
                  </a:cubicBezTo>
                  <a:cubicBezTo>
                    <a:pt x="254376" y="332103"/>
                    <a:pt x="254334" y="353211"/>
                    <a:pt x="267327" y="366256"/>
                  </a:cubicBezTo>
                  <a:cubicBezTo>
                    <a:pt x="280321" y="379300"/>
                    <a:pt x="301429" y="379342"/>
                    <a:pt x="314474" y="366348"/>
                  </a:cubicBezTo>
                  <a:cubicBezTo>
                    <a:pt x="314505" y="366318"/>
                    <a:pt x="314536" y="366287"/>
                    <a:pt x="314566" y="366256"/>
                  </a:cubicBezTo>
                  <a:cubicBezTo>
                    <a:pt x="327524" y="353247"/>
                    <a:pt x="327524" y="332211"/>
                    <a:pt x="314566" y="3192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15"/>
          <p:cNvSpPr txBox="1"/>
          <p:nvPr/>
        </p:nvSpPr>
        <p:spPr>
          <a:xfrm>
            <a:off x="457200" y="1997839"/>
            <a:ext cx="3566160" cy="2862322"/>
          </a:xfrm>
          <a:prstGeom prst="rect">
            <a:avLst/>
          </a:prstGeom>
          <a:noFill/>
          <a:ln>
            <a:noFill/>
          </a:ln>
        </p:spPr>
        <p:txBody>
          <a:bodyPr spcFirstLastPara="1" wrap="square" lIns="0" tIns="45700" rIns="91425" bIns="45700" anchor="ctr" anchorCtr="0">
            <a:spAutoFit/>
          </a:bodyPr>
          <a:lstStyle/>
          <a:p>
            <a:pPr marL="0" marR="0" lvl="0" indent="0" algn="l" rtl="0">
              <a:spcBef>
                <a:spcPts val="0"/>
              </a:spcBef>
              <a:spcAft>
                <a:spcPts val="0"/>
              </a:spcAft>
              <a:buNone/>
            </a:pPr>
            <a:r>
              <a:rPr lang="en-GB" sz="3600">
                <a:solidFill>
                  <a:schemeClr val="lt1"/>
                </a:solidFill>
                <a:latin typeface="Arial Black"/>
                <a:ea typeface="Arial Black"/>
                <a:cs typeface="Arial Black"/>
                <a:sym typeface="Arial Black"/>
              </a:rPr>
              <a:t>Gartner’s </a:t>
            </a:r>
            <a:br>
              <a:rPr lang="en-GB" sz="3600">
                <a:solidFill>
                  <a:schemeClr val="lt1"/>
                </a:solidFill>
                <a:latin typeface="Arial Black"/>
                <a:ea typeface="Arial Black"/>
                <a:cs typeface="Arial Black"/>
                <a:sym typeface="Arial Black"/>
              </a:rPr>
            </a:br>
            <a:r>
              <a:rPr lang="en-GB" sz="3600">
                <a:solidFill>
                  <a:schemeClr val="lt1"/>
                </a:solidFill>
                <a:latin typeface="Arial Black"/>
                <a:ea typeface="Arial Black"/>
                <a:cs typeface="Arial Black"/>
                <a:sym typeface="Arial Black"/>
              </a:rPr>
              <a:t>Top Strategic Technology Trends for 2022</a:t>
            </a:r>
            <a:endParaRPr sz="3600">
              <a:solidFill>
                <a:schemeClr val="lt1"/>
              </a:solidFill>
              <a:latin typeface="Arial Black"/>
              <a:ea typeface="Arial Black"/>
              <a:cs typeface="Arial Black"/>
              <a:sym typeface="Arial Black"/>
            </a:endParaRPr>
          </a:p>
        </p:txBody>
      </p:sp>
      <p:sp>
        <p:nvSpPr>
          <p:cNvPr id="700" name="Google Shape;700;p15"/>
          <p:cNvSpPr/>
          <p:nvPr/>
        </p:nvSpPr>
        <p:spPr>
          <a:xfrm>
            <a:off x="4214813" y="2264370"/>
            <a:ext cx="7547960" cy="1826023"/>
          </a:xfrm>
          <a:prstGeom prst="rect">
            <a:avLst/>
          </a:prstGeom>
          <a:noFill/>
          <a:ln>
            <a:noFill/>
          </a:ln>
        </p:spPr>
        <p:txBody>
          <a:bodyPr spcFirstLastPara="1" wrap="square" lIns="4663425" tIns="45700" rIns="0" bIns="45700" anchor="ctr" anchorCtr="0">
            <a:noAutofit/>
          </a:bodyPr>
          <a:lstStyle/>
          <a:p>
            <a:pPr marL="0" marR="0" lvl="0" indent="0" algn="l" rtl="0">
              <a:spcBef>
                <a:spcPts val="0"/>
              </a:spcBef>
              <a:spcAft>
                <a:spcPts val="0"/>
              </a:spcAft>
              <a:buNone/>
            </a:pPr>
            <a:r>
              <a:rPr lang="en-GB" sz="2800">
                <a:solidFill>
                  <a:srgbClr val="FF540A"/>
                </a:solidFill>
                <a:latin typeface="Arial Black"/>
                <a:ea typeface="Arial Black"/>
                <a:cs typeface="Arial Black"/>
                <a:sym typeface="Arial Black"/>
              </a:rPr>
              <a:t>Sculpting Change</a:t>
            </a:r>
            <a:endParaRPr/>
          </a:p>
        </p:txBody>
      </p:sp>
      <p:sp>
        <p:nvSpPr>
          <p:cNvPr id="701" name="Google Shape;701;p15"/>
          <p:cNvSpPr/>
          <p:nvPr/>
        </p:nvSpPr>
        <p:spPr>
          <a:xfrm>
            <a:off x="4214813" y="4162027"/>
            <a:ext cx="7547960" cy="1826023"/>
          </a:xfrm>
          <a:prstGeom prst="rect">
            <a:avLst/>
          </a:prstGeom>
          <a:noFill/>
          <a:ln>
            <a:noFill/>
          </a:ln>
        </p:spPr>
        <p:txBody>
          <a:bodyPr spcFirstLastPara="1" wrap="square" lIns="4663425" tIns="45700" rIns="0" bIns="45700" anchor="ctr" anchorCtr="0">
            <a:noAutofit/>
          </a:bodyPr>
          <a:lstStyle/>
          <a:p>
            <a:pPr marL="0" marR="0" lvl="0" indent="0" algn="l" rtl="0">
              <a:spcBef>
                <a:spcPts val="0"/>
              </a:spcBef>
              <a:spcAft>
                <a:spcPts val="0"/>
              </a:spcAft>
              <a:buNone/>
            </a:pPr>
            <a:r>
              <a:rPr lang="en-GB" sz="2800">
                <a:solidFill>
                  <a:srgbClr val="A1B3CA"/>
                </a:solidFill>
                <a:latin typeface="Arial Black"/>
                <a:ea typeface="Arial Black"/>
                <a:cs typeface="Arial Black"/>
                <a:sym typeface="Arial Black"/>
              </a:rPr>
              <a:t>Engineering Trust</a:t>
            </a:r>
            <a:endParaRPr/>
          </a:p>
        </p:txBody>
      </p:sp>
      <p:sp>
        <p:nvSpPr>
          <p:cNvPr id="702" name="Google Shape;702;p15"/>
          <p:cNvSpPr/>
          <p:nvPr/>
        </p:nvSpPr>
        <p:spPr>
          <a:xfrm>
            <a:off x="4214813" y="366713"/>
            <a:ext cx="7547960" cy="1826023"/>
          </a:xfrm>
          <a:prstGeom prst="rect">
            <a:avLst/>
          </a:prstGeom>
          <a:noFill/>
          <a:ln>
            <a:noFill/>
          </a:ln>
        </p:spPr>
        <p:txBody>
          <a:bodyPr spcFirstLastPara="1" wrap="square" lIns="4663425" tIns="45700" rIns="0" bIns="45700" anchor="ctr" anchorCtr="0">
            <a:noAutofit/>
          </a:bodyPr>
          <a:lstStyle/>
          <a:p>
            <a:pPr marL="0" marR="0" lvl="0" indent="0" algn="l" rtl="0">
              <a:spcBef>
                <a:spcPts val="0"/>
              </a:spcBef>
              <a:spcAft>
                <a:spcPts val="0"/>
              </a:spcAft>
              <a:buNone/>
            </a:pPr>
            <a:r>
              <a:rPr lang="en-GB" sz="2800">
                <a:solidFill>
                  <a:srgbClr val="A1B3CA"/>
                </a:solidFill>
                <a:latin typeface="Arial Black"/>
                <a:ea typeface="Arial Black"/>
                <a:cs typeface="Arial Black"/>
                <a:sym typeface="Arial Black"/>
              </a:rPr>
              <a:t>Accelerating Growth</a:t>
            </a:r>
            <a:endParaRPr/>
          </a:p>
        </p:txBody>
      </p:sp>
      <p:grpSp>
        <p:nvGrpSpPr>
          <p:cNvPr id="703" name="Google Shape;703;p15"/>
          <p:cNvGrpSpPr/>
          <p:nvPr/>
        </p:nvGrpSpPr>
        <p:grpSpPr>
          <a:xfrm>
            <a:off x="4306529" y="2313731"/>
            <a:ext cx="4285021" cy="1742856"/>
            <a:chOff x="4306529" y="2313731"/>
            <a:chExt cx="4285021" cy="1742856"/>
          </a:xfrm>
        </p:grpSpPr>
        <p:grpSp>
          <p:nvGrpSpPr>
            <p:cNvPr id="704" name="Google Shape;704;p15"/>
            <p:cNvGrpSpPr/>
            <p:nvPr/>
          </p:nvGrpSpPr>
          <p:grpSpPr>
            <a:xfrm>
              <a:off x="4306529" y="2313731"/>
              <a:ext cx="4285021" cy="1742856"/>
              <a:chOff x="4306529" y="2313731"/>
              <a:chExt cx="3912749" cy="1742856"/>
            </a:xfrm>
          </p:grpSpPr>
          <p:sp>
            <p:nvSpPr>
              <p:cNvPr id="705" name="Google Shape;705;p15"/>
              <p:cNvSpPr txBox="1"/>
              <p:nvPr/>
            </p:nvSpPr>
            <p:spPr>
              <a:xfrm>
                <a:off x="4306529" y="2313731"/>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2"/>
                    </a:solidFill>
                    <a:latin typeface="Arial"/>
                    <a:ea typeface="Arial"/>
                    <a:cs typeface="Arial"/>
                    <a:sym typeface="Arial"/>
                  </a:rPr>
                  <a:t>AI Engineering</a:t>
                </a:r>
                <a:endParaRPr/>
              </a:p>
            </p:txBody>
          </p:sp>
          <p:sp>
            <p:nvSpPr>
              <p:cNvPr id="706" name="Google Shape;706;p15"/>
              <p:cNvSpPr txBox="1"/>
              <p:nvPr/>
            </p:nvSpPr>
            <p:spPr>
              <a:xfrm>
                <a:off x="4306529" y="2766714"/>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2"/>
                    </a:solidFill>
                    <a:latin typeface="Arial"/>
                    <a:ea typeface="Arial"/>
                    <a:cs typeface="Arial"/>
                    <a:sym typeface="Arial"/>
                  </a:rPr>
                  <a:t>Hyperautomation</a:t>
                </a:r>
                <a:endParaRPr/>
              </a:p>
            </p:txBody>
          </p:sp>
          <p:sp>
            <p:nvSpPr>
              <p:cNvPr id="707" name="Google Shape;707;p15"/>
              <p:cNvSpPr txBox="1"/>
              <p:nvPr/>
            </p:nvSpPr>
            <p:spPr>
              <a:xfrm>
                <a:off x="4314701" y="3219697"/>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2"/>
                    </a:solidFill>
                    <a:latin typeface="Arial"/>
                    <a:ea typeface="Arial"/>
                    <a:cs typeface="Arial"/>
                    <a:sym typeface="Arial"/>
                  </a:rPr>
                  <a:t>Decision Intelligence</a:t>
                </a:r>
                <a:endParaRPr/>
              </a:p>
            </p:txBody>
          </p:sp>
          <p:sp>
            <p:nvSpPr>
              <p:cNvPr id="708" name="Google Shape;708;p15"/>
              <p:cNvSpPr txBox="1"/>
              <p:nvPr/>
            </p:nvSpPr>
            <p:spPr>
              <a:xfrm>
                <a:off x="4306529" y="3672680"/>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2"/>
                    </a:solidFill>
                    <a:latin typeface="Arial"/>
                    <a:ea typeface="Arial"/>
                    <a:cs typeface="Arial"/>
                    <a:sym typeface="Arial"/>
                  </a:rPr>
                  <a:t>Composable Applications</a:t>
                </a:r>
                <a:endParaRPr/>
              </a:p>
            </p:txBody>
          </p:sp>
        </p:grpSp>
        <p:grpSp>
          <p:nvGrpSpPr>
            <p:cNvPr id="709" name="Google Shape;709;p15"/>
            <p:cNvGrpSpPr/>
            <p:nvPr/>
          </p:nvGrpSpPr>
          <p:grpSpPr>
            <a:xfrm>
              <a:off x="4401281" y="2337152"/>
              <a:ext cx="433369" cy="1696014"/>
              <a:chOff x="4401281" y="2337152"/>
              <a:chExt cx="433369" cy="1696014"/>
            </a:xfrm>
          </p:grpSpPr>
          <p:pic>
            <p:nvPicPr>
              <p:cNvPr id="710" name="Google Shape;710;p15"/>
              <p:cNvPicPr preferRelativeResize="0"/>
              <p:nvPr/>
            </p:nvPicPr>
            <p:blipFill rotWithShape="1">
              <a:blip r:embed="rId3">
                <a:alphaModFix/>
              </a:blip>
              <a:srcRect/>
              <a:stretch/>
            </p:blipFill>
            <p:spPr>
              <a:xfrm>
                <a:off x="4401281" y="2337152"/>
                <a:ext cx="433368" cy="337064"/>
              </a:xfrm>
              <a:prstGeom prst="rect">
                <a:avLst/>
              </a:prstGeom>
              <a:noFill/>
              <a:ln>
                <a:noFill/>
              </a:ln>
            </p:spPr>
          </p:pic>
          <p:pic>
            <p:nvPicPr>
              <p:cNvPr id="711" name="Google Shape;711;p15"/>
              <p:cNvPicPr preferRelativeResize="0"/>
              <p:nvPr/>
            </p:nvPicPr>
            <p:blipFill rotWithShape="1">
              <a:blip r:embed="rId4">
                <a:alphaModFix/>
              </a:blip>
              <a:srcRect/>
              <a:stretch/>
            </p:blipFill>
            <p:spPr>
              <a:xfrm>
                <a:off x="4401281" y="2790135"/>
                <a:ext cx="433368" cy="337064"/>
              </a:xfrm>
              <a:prstGeom prst="rect">
                <a:avLst/>
              </a:prstGeom>
              <a:noFill/>
              <a:ln>
                <a:noFill/>
              </a:ln>
            </p:spPr>
          </p:pic>
          <p:pic>
            <p:nvPicPr>
              <p:cNvPr id="712" name="Google Shape;712;p15"/>
              <p:cNvPicPr preferRelativeResize="0"/>
              <p:nvPr/>
            </p:nvPicPr>
            <p:blipFill rotWithShape="1">
              <a:blip r:embed="rId5">
                <a:alphaModFix/>
              </a:blip>
              <a:srcRect/>
              <a:stretch/>
            </p:blipFill>
            <p:spPr>
              <a:xfrm>
                <a:off x="4401281" y="3243118"/>
                <a:ext cx="433368" cy="337064"/>
              </a:xfrm>
              <a:prstGeom prst="rect">
                <a:avLst/>
              </a:prstGeom>
              <a:noFill/>
              <a:ln>
                <a:noFill/>
              </a:ln>
            </p:spPr>
          </p:pic>
          <p:pic>
            <p:nvPicPr>
              <p:cNvPr id="713" name="Google Shape;713;p15"/>
              <p:cNvPicPr preferRelativeResize="0"/>
              <p:nvPr/>
            </p:nvPicPr>
            <p:blipFill rotWithShape="1">
              <a:blip r:embed="rId6">
                <a:alphaModFix/>
              </a:blip>
              <a:srcRect/>
              <a:stretch/>
            </p:blipFill>
            <p:spPr>
              <a:xfrm>
                <a:off x="4401281" y="3696101"/>
                <a:ext cx="433369" cy="337065"/>
              </a:xfrm>
              <a:prstGeom prst="rect">
                <a:avLst/>
              </a:prstGeom>
              <a:noFill/>
              <a:ln>
                <a:noFill/>
              </a:ln>
            </p:spPr>
          </p:pic>
        </p:grpSp>
      </p:grpSp>
      <p:grpSp>
        <p:nvGrpSpPr>
          <p:cNvPr id="714" name="Google Shape;714;p15"/>
          <p:cNvGrpSpPr/>
          <p:nvPr/>
        </p:nvGrpSpPr>
        <p:grpSpPr>
          <a:xfrm>
            <a:off x="4307907" y="408296"/>
            <a:ext cx="4276071" cy="1742856"/>
            <a:chOff x="4307907" y="408296"/>
            <a:chExt cx="4276071" cy="1742856"/>
          </a:xfrm>
        </p:grpSpPr>
        <p:grpSp>
          <p:nvGrpSpPr>
            <p:cNvPr id="715" name="Google Shape;715;p15"/>
            <p:cNvGrpSpPr/>
            <p:nvPr/>
          </p:nvGrpSpPr>
          <p:grpSpPr>
            <a:xfrm>
              <a:off x="4307907" y="408296"/>
              <a:ext cx="4276071" cy="1742856"/>
              <a:chOff x="4307907" y="408296"/>
              <a:chExt cx="3904577" cy="1742856"/>
            </a:xfrm>
          </p:grpSpPr>
          <p:sp>
            <p:nvSpPr>
              <p:cNvPr id="716" name="Google Shape;716;p15"/>
              <p:cNvSpPr txBox="1"/>
              <p:nvPr/>
            </p:nvSpPr>
            <p:spPr>
              <a:xfrm>
                <a:off x="4307907" y="408296"/>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rgbClr val="A1B3CA"/>
                    </a:solidFill>
                    <a:latin typeface="Arial"/>
                    <a:ea typeface="Arial"/>
                    <a:cs typeface="Arial"/>
                    <a:sym typeface="Arial"/>
                  </a:rPr>
                  <a:t>Generative AI</a:t>
                </a:r>
                <a:endParaRPr/>
              </a:p>
            </p:txBody>
          </p:sp>
          <p:sp>
            <p:nvSpPr>
              <p:cNvPr id="717" name="Google Shape;717;p15"/>
              <p:cNvSpPr txBox="1"/>
              <p:nvPr/>
            </p:nvSpPr>
            <p:spPr>
              <a:xfrm>
                <a:off x="4307907" y="861279"/>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rgbClr val="A1B3CA"/>
                    </a:solidFill>
                    <a:latin typeface="Arial"/>
                    <a:ea typeface="Arial"/>
                    <a:cs typeface="Arial"/>
                    <a:sym typeface="Arial"/>
                  </a:rPr>
                  <a:t>Autonomic Systems</a:t>
                </a:r>
                <a:endParaRPr/>
              </a:p>
            </p:txBody>
          </p:sp>
          <p:sp>
            <p:nvSpPr>
              <p:cNvPr id="718" name="Google Shape;718;p15"/>
              <p:cNvSpPr txBox="1"/>
              <p:nvPr/>
            </p:nvSpPr>
            <p:spPr>
              <a:xfrm>
                <a:off x="4307907" y="1314262"/>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rgbClr val="A1B3CA"/>
                    </a:solidFill>
                    <a:latin typeface="Arial"/>
                    <a:ea typeface="Arial"/>
                    <a:cs typeface="Arial"/>
                    <a:sym typeface="Arial"/>
                  </a:rPr>
                  <a:t>Total Experience</a:t>
                </a:r>
                <a:endParaRPr/>
              </a:p>
            </p:txBody>
          </p:sp>
          <p:sp>
            <p:nvSpPr>
              <p:cNvPr id="719" name="Google Shape;719;p15"/>
              <p:cNvSpPr txBox="1"/>
              <p:nvPr/>
            </p:nvSpPr>
            <p:spPr>
              <a:xfrm>
                <a:off x="4307907" y="1767245"/>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rgbClr val="A1B3CA"/>
                    </a:solidFill>
                    <a:latin typeface="Arial"/>
                    <a:ea typeface="Arial"/>
                    <a:cs typeface="Arial"/>
                    <a:sym typeface="Arial"/>
                  </a:rPr>
                  <a:t>Distributed Enterprise</a:t>
                </a:r>
                <a:endParaRPr/>
              </a:p>
            </p:txBody>
          </p:sp>
        </p:grpSp>
        <p:grpSp>
          <p:nvGrpSpPr>
            <p:cNvPr id="720" name="Google Shape;720;p15"/>
            <p:cNvGrpSpPr/>
            <p:nvPr/>
          </p:nvGrpSpPr>
          <p:grpSpPr>
            <a:xfrm>
              <a:off x="4401281" y="431717"/>
              <a:ext cx="433369" cy="1696013"/>
              <a:chOff x="4401281" y="431717"/>
              <a:chExt cx="433369" cy="1696013"/>
            </a:xfrm>
          </p:grpSpPr>
          <p:pic>
            <p:nvPicPr>
              <p:cNvPr id="721" name="Google Shape;721;p15"/>
              <p:cNvPicPr preferRelativeResize="0"/>
              <p:nvPr/>
            </p:nvPicPr>
            <p:blipFill rotWithShape="1">
              <a:blip r:embed="rId7">
                <a:alphaModFix/>
              </a:blip>
              <a:srcRect/>
              <a:stretch/>
            </p:blipFill>
            <p:spPr>
              <a:xfrm>
                <a:off x="4401281" y="431717"/>
                <a:ext cx="433369" cy="337064"/>
              </a:xfrm>
              <a:prstGeom prst="rect">
                <a:avLst/>
              </a:prstGeom>
              <a:noFill/>
              <a:ln>
                <a:noFill/>
              </a:ln>
            </p:spPr>
          </p:pic>
          <p:pic>
            <p:nvPicPr>
              <p:cNvPr id="722" name="Google Shape;722;p15"/>
              <p:cNvPicPr preferRelativeResize="0"/>
              <p:nvPr/>
            </p:nvPicPr>
            <p:blipFill rotWithShape="1">
              <a:blip r:embed="rId8">
                <a:alphaModFix/>
              </a:blip>
              <a:srcRect/>
              <a:stretch/>
            </p:blipFill>
            <p:spPr>
              <a:xfrm>
                <a:off x="4401281" y="884700"/>
                <a:ext cx="433369" cy="337064"/>
              </a:xfrm>
              <a:prstGeom prst="rect">
                <a:avLst/>
              </a:prstGeom>
              <a:noFill/>
              <a:ln>
                <a:noFill/>
              </a:ln>
            </p:spPr>
          </p:pic>
          <p:pic>
            <p:nvPicPr>
              <p:cNvPr id="723" name="Google Shape;723;p15"/>
              <p:cNvPicPr preferRelativeResize="0"/>
              <p:nvPr/>
            </p:nvPicPr>
            <p:blipFill rotWithShape="1">
              <a:blip r:embed="rId9">
                <a:alphaModFix/>
              </a:blip>
              <a:srcRect/>
              <a:stretch/>
            </p:blipFill>
            <p:spPr>
              <a:xfrm>
                <a:off x="4401281" y="1337683"/>
                <a:ext cx="433368" cy="337064"/>
              </a:xfrm>
              <a:prstGeom prst="rect">
                <a:avLst/>
              </a:prstGeom>
              <a:noFill/>
              <a:ln>
                <a:noFill/>
              </a:ln>
            </p:spPr>
          </p:pic>
          <p:pic>
            <p:nvPicPr>
              <p:cNvPr id="724" name="Google Shape;724;p15"/>
              <p:cNvPicPr preferRelativeResize="0"/>
              <p:nvPr/>
            </p:nvPicPr>
            <p:blipFill rotWithShape="1">
              <a:blip r:embed="rId10">
                <a:alphaModFix/>
              </a:blip>
              <a:srcRect/>
              <a:stretch/>
            </p:blipFill>
            <p:spPr>
              <a:xfrm>
                <a:off x="4401281" y="1790666"/>
                <a:ext cx="433369" cy="337064"/>
              </a:xfrm>
              <a:prstGeom prst="rect">
                <a:avLst/>
              </a:prstGeom>
              <a:noFill/>
              <a:ln>
                <a:noFill/>
              </a:ln>
            </p:spPr>
          </p:pic>
        </p:grpSp>
      </p:grpSp>
      <p:cxnSp>
        <p:nvCxnSpPr>
          <p:cNvPr id="725" name="Google Shape;725;p15"/>
          <p:cNvCxnSpPr/>
          <p:nvPr/>
        </p:nvCxnSpPr>
        <p:spPr>
          <a:xfrm>
            <a:off x="4306529" y="2232442"/>
            <a:ext cx="7456244" cy="0"/>
          </a:xfrm>
          <a:prstGeom prst="straightConnector1">
            <a:avLst/>
          </a:prstGeom>
          <a:noFill/>
          <a:ln w="19050" cap="flat" cmpd="sng">
            <a:solidFill>
              <a:srgbClr val="6A80A3"/>
            </a:solidFill>
            <a:prstDash val="solid"/>
            <a:miter lim="800000"/>
            <a:headEnd type="none" w="sm" len="sm"/>
            <a:tailEnd type="none" w="sm" len="sm"/>
          </a:ln>
        </p:spPr>
      </p:cxnSp>
      <p:cxnSp>
        <p:nvCxnSpPr>
          <p:cNvPr id="726" name="Google Shape;726;p15"/>
          <p:cNvCxnSpPr/>
          <p:nvPr/>
        </p:nvCxnSpPr>
        <p:spPr>
          <a:xfrm>
            <a:off x="4306529" y="4120688"/>
            <a:ext cx="7456244" cy="0"/>
          </a:xfrm>
          <a:prstGeom prst="straightConnector1">
            <a:avLst/>
          </a:prstGeom>
          <a:noFill/>
          <a:ln w="19050" cap="flat" cmpd="sng">
            <a:solidFill>
              <a:srgbClr val="6A80A3"/>
            </a:solidFill>
            <a:prstDash val="solid"/>
            <a:miter lim="800000"/>
            <a:headEnd type="none" w="sm" len="sm"/>
            <a:tailEnd type="none" w="sm" len="sm"/>
          </a:ln>
        </p:spPr>
      </p:cxnSp>
      <p:grpSp>
        <p:nvGrpSpPr>
          <p:cNvPr id="727" name="Google Shape;727;p15"/>
          <p:cNvGrpSpPr/>
          <p:nvPr/>
        </p:nvGrpSpPr>
        <p:grpSpPr>
          <a:xfrm>
            <a:off x="4306529" y="4184789"/>
            <a:ext cx="4285021" cy="1742856"/>
            <a:chOff x="4306529" y="4184789"/>
            <a:chExt cx="4285021" cy="1742856"/>
          </a:xfrm>
        </p:grpSpPr>
        <p:grpSp>
          <p:nvGrpSpPr>
            <p:cNvPr id="728" name="Google Shape;728;p15"/>
            <p:cNvGrpSpPr/>
            <p:nvPr/>
          </p:nvGrpSpPr>
          <p:grpSpPr>
            <a:xfrm>
              <a:off x="4306529" y="4184789"/>
              <a:ext cx="4285021" cy="1742856"/>
              <a:chOff x="4306529" y="4184789"/>
              <a:chExt cx="3912749" cy="1742856"/>
            </a:xfrm>
          </p:grpSpPr>
          <p:sp>
            <p:nvSpPr>
              <p:cNvPr id="729" name="Google Shape;729;p15"/>
              <p:cNvSpPr txBox="1"/>
              <p:nvPr/>
            </p:nvSpPr>
            <p:spPr>
              <a:xfrm>
                <a:off x="4306529" y="4184789"/>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rgbClr val="A1B3CA"/>
                    </a:solidFill>
                    <a:latin typeface="Arial"/>
                    <a:ea typeface="Arial"/>
                    <a:cs typeface="Arial"/>
                    <a:sym typeface="Arial"/>
                  </a:rPr>
                  <a:t>Cloud-Native Platforms</a:t>
                </a:r>
                <a:endParaRPr/>
              </a:p>
            </p:txBody>
          </p:sp>
          <p:sp>
            <p:nvSpPr>
              <p:cNvPr id="730" name="Google Shape;730;p15"/>
              <p:cNvSpPr txBox="1"/>
              <p:nvPr/>
            </p:nvSpPr>
            <p:spPr>
              <a:xfrm>
                <a:off x="4306529" y="4637772"/>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rgbClr val="A1B3CA"/>
                    </a:solidFill>
                    <a:latin typeface="Arial"/>
                    <a:ea typeface="Arial"/>
                    <a:cs typeface="Arial"/>
                    <a:sym typeface="Arial"/>
                  </a:rPr>
                  <a:t>Privacy-Enhancing Computation</a:t>
                </a:r>
                <a:endParaRPr/>
              </a:p>
            </p:txBody>
          </p:sp>
          <p:sp>
            <p:nvSpPr>
              <p:cNvPr id="731" name="Google Shape;731;p15"/>
              <p:cNvSpPr txBox="1"/>
              <p:nvPr/>
            </p:nvSpPr>
            <p:spPr>
              <a:xfrm>
                <a:off x="4314701" y="5091105"/>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rgbClr val="A1B3CA"/>
                    </a:solidFill>
                    <a:latin typeface="Arial"/>
                    <a:ea typeface="Arial"/>
                    <a:cs typeface="Arial"/>
                    <a:sym typeface="Arial"/>
                  </a:rPr>
                  <a:t>Cybersecurity Mesh</a:t>
                </a:r>
                <a:endParaRPr/>
              </a:p>
            </p:txBody>
          </p:sp>
          <p:sp>
            <p:nvSpPr>
              <p:cNvPr id="732" name="Google Shape;732;p15"/>
              <p:cNvSpPr txBox="1"/>
              <p:nvPr/>
            </p:nvSpPr>
            <p:spPr>
              <a:xfrm>
                <a:off x="4306529" y="5543738"/>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rgbClr val="A1B3CA"/>
                    </a:solidFill>
                    <a:latin typeface="Arial"/>
                    <a:ea typeface="Arial"/>
                    <a:cs typeface="Arial"/>
                    <a:sym typeface="Arial"/>
                  </a:rPr>
                  <a:t>Data Fabric</a:t>
                </a:r>
                <a:endParaRPr/>
              </a:p>
            </p:txBody>
          </p:sp>
        </p:grpSp>
        <p:grpSp>
          <p:nvGrpSpPr>
            <p:cNvPr id="733" name="Google Shape;733;p15"/>
            <p:cNvGrpSpPr/>
            <p:nvPr/>
          </p:nvGrpSpPr>
          <p:grpSpPr>
            <a:xfrm>
              <a:off x="4400422" y="4208210"/>
              <a:ext cx="435086" cy="1685384"/>
              <a:chOff x="4400422" y="4208210"/>
              <a:chExt cx="435086" cy="1685384"/>
            </a:xfrm>
          </p:grpSpPr>
          <p:pic>
            <p:nvPicPr>
              <p:cNvPr id="734" name="Google Shape;734;p15"/>
              <p:cNvPicPr preferRelativeResize="0"/>
              <p:nvPr/>
            </p:nvPicPr>
            <p:blipFill rotWithShape="1">
              <a:blip r:embed="rId11">
                <a:alphaModFix/>
              </a:blip>
              <a:srcRect/>
              <a:stretch/>
            </p:blipFill>
            <p:spPr>
              <a:xfrm>
                <a:off x="4401281" y="4208210"/>
                <a:ext cx="433369" cy="337064"/>
              </a:xfrm>
              <a:prstGeom prst="rect">
                <a:avLst/>
              </a:prstGeom>
              <a:noFill/>
              <a:ln>
                <a:noFill/>
              </a:ln>
            </p:spPr>
          </p:pic>
          <p:pic>
            <p:nvPicPr>
              <p:cNvPr id="735" name="Google Shape;735;p15"/>
              <p:cNvPicPr preferRelativeResize="0"/>
              <p:nvPr/>
            </p:nvPicPr>
            <p:blipFill rotWithShape="1">
              <a:blip r:embed="rId12">
                <a:alphaModFix/>
              </a:blip>
              <a:srcRect/>
              <a:stretch/>
            </p:blipFill>
            <p:spPr>
              <a:xfrm>
                <a:off x="4400422" y="4660525"/>
                <a:ext cx="435086" cy="338400"/>
              </a:xfrm>
              <a:prstGeom prst="rect">
                <a:avLst/>
              </a:prstGeom>
              <a:noFill/>
              <a:ln>
                <a:noFill/>
              </a:ln>
            </p:spPr>
          </p:pic>
          <p:sp>
            <p:nvSpPr>
              <p:cNvPr id="736" name="Google Shape;736;p15"/>
              <p:cNvSpPr/>
              <p:nvPr/>
            </p:nvSpPr>
            <p:spPr>
              <a:xfrm>
                <a:off x="4460062" y="5577788"/>
                <a:ext cx="315806" cy="315806"/>
              </a:xfrm>
              <a:custGeom>
                <a:avLst/>
                <a:gdLst/>
                <a:ahLst/>
                <a:cxnLst/>
                <a:rect l="l" t="t" r="r" b="b"/>
                <a:pathLst>
                  <a:path w="457200" h="457200" extrusionOk="0">
                    <a:moveTo>
                      <a:pt x="95238" y="57084"/>
                    </a:moveTo>
                    <a:lnTo>
                      <a:pt x="57138" y="57084"/>
                    </a:lnTo>
                    <a:lnTo>
                      <a:pt x="57138" y="-66"/>
                    </a:lnTo>
                    <a:lnTo>
                      <a:pt x="95238" y="-66"/>
                    </a:lnTo>
                    <a:close/>
                    <a:moveTo>
                      <a:pt x="57138" y="209484"/>
                    </a:moveTo>
                    <a:lnTo>
                      <a:pt x="57138" y="323784"/>
                    </a:lnTo>
                    <a:lnTo>
                      <a:pt x="95238" y="323784"/>
                    </a:lnTo>
                    <a:lnTo>
                      <a:pt x="95238" y="133284"/>
                    </a:lnTo>
                    <a:lnTo>
                      <a:pt x="57138" y="133284"/>
                    </a:lnTo>
                    <a:close/>
                    <a:moveTo>
                      <a:pt x="57138" y="457134"/>
                    </a:moveTo>
                    <a:lnTo>
                      <a:pt x="95238" y="457134"/>
                    </a:lnTo>
                    <a:lnTo>
                      <a:pt x="95238" y="399984"/>
                    </a:lnTo>
                    <a:lnTo>
                      <a:pt x="57138" y="399984"/>
                    </a:lnTo>
                    <a:close/>
                    <a:moveTo>
                      <a:pt x="400038" y="-66"/>
                    </a:moveTo>
                    <a:lnTo>
                      <a:pt x="361938" y="-66"/>
                    </a:lnTo>
                    <a:lnTo>
                      <a:pt x="361938" y="57084"/>
                    </a:lnTo>
                    <a:lnTo>
                      <a:pt x="400038" y="57084"/>
                    </a:lnTo>
                    <a:close/>
                    <a:moveTo>
                      <a:pt x="400038" y="247584"/>
                    </a:moveTo>
                    <a:lnTo>
                      <a:pt x="400038" y="133284"/>
                    </a:lnTo>
                    <a:lnTo>
                      <a:pt x="361938" y="133284"/>
                    </a:lnTo>
                    <a:lnTo>
                      <a:pt x="361938" y="323784"/>
                    </a:lnTo>
                    <a:lnTo>
                      <a:pt x="400038" y="323784"/>
                    </a:lnTo>
                    <a:close/>
                    <a:moveTo>
                      <a:pt x="361938" y="457134"/>
                    </a:moveTo>
                    <a:lnTo>
                      <a:pt x="400038" y="457134"/>
                    </a:lnTo>
                    <a:lnTo>
                      <a:pt x="400038" y="399984"/>
                    </a:lnTo>
                    <a:lnTo>
                      <a:pt x="361938" y="399984"/>
                    </a:lnTo>
                    <a:close/>
                    <a:moveTo>
                      <a:pt x="247638" y="114234"/>
                    </a:moveTo>
                    <a:lnTo>
                      <a:pt x="247638" y="-66"/>
                    </a:lnTo>
                    <a:lnTo>
                      <a:pt x="209538" y="-66"/>
                    </a:lnTo>
                    <a:lnTo>
                      <a:pt x="209538" y="190434"/>
                    </a:lnTo>
                    <a:lnTo>
                      <a:pt x="247638" y="190434"/>
                    </a:lnTo>
                    <a:close/>
                    <a:moveTo>
                      <a:pt x="209538" y="342834"/>
                    </a:moveTo>
                    <a:lnTo>
                      <a:pt x="209538" y="457134"/>
                    </a:lnTo>
                    <a:lnTo>
                      <a:pt x="247638" y="457134"/>
                    </a:lnTo>
                    <a:lnTo>
                      <a:pt x="247638" y="266634"/>
                    </a:lnTo>
                    <a:lnTo>
                      <a:pt x="209538" y="266634"/>
                    </a:lnTo>
                    <a:close/>
                    <a:moveTo>
                      <a:pt x="95238" y="114234"/>
                    </a:moveTo>
                    <a:lnTo>
                      <a:pt x="190488" y="114234"/>
                    </a:lnTo>
                    <a:lnTo>
                      <a:pt x="190488" y="76134"/>
                    </a:lnTo>
                    <a:lnTo>
                      <a:pt x="-12" y="76134"/>
                    </a:lnTo>
                    <a:lnTo>
                      <a:pt x="-12" y="114234"/>
                    </a:lnTo>
                    <a:lnTo>
                      <a:pt x="95238" y="114234"/>
                    </a:lnTo>
                    <a:close/>
                    <a:moveTo>
                      <a:pt x="400038" y="76134"/>
                    </a:moveTo>
                    <a:lnTo>
                      <a:pt x="266688" y="76134"/>
                    </a:lnTo>
                    <a:lnTo>
                      <a:pt x="266688" y="114234"/>
                    </a:lnTo>
                    <a:lnTo>
                      <a:pt x="457188" y="114234"/>
                    </a:lnTo>
                    <a:lnTo>
                      <a:pt x="457188" y="76134"/>
                    </a:lnTo>
                    <a:close/>
                    <a:moveTo>
                      <a:pt x="57138" y="342834"/>
                    </a:moveTo>
                    <a:lnTo>
                      <a:pt x="-12" y="342834"/>
                    </a:lnTo>
                    <a:lnTo>
                      <a:pt x="-12" y="380934"/>
                    </a:lnTo>
                    <a:lnTo>
                      <a:pt x="190488" y="380934"/>
                    </a:lnTo>
                    <a:lnTo>
                      <a:pt x="190488" y="342834"/>
                    </a:lnTo>
                    <a:lnTo>
                      <a:pt x="57138" y="342834"/>
                    </a:lnTo>
                    <a:close/>
                    <a:moveTo>
                      <a:pt x="361938" y="342834"/>
                    </a:moveTo>
                    <a:lnTo>
                      <a:pt x="266688" y="342834"/>
                    </a:lnTo>
                    <a:lnTo>
                      <a:pt x="266688" y="380934"/>
                    </a:lnTo>
                    <a:lnTo>
                      <a:pt x="457188" y="380934"/>
                    </a:lnTo>
                    <a:lnTo>
                      <a:pt x="457188" y="342834"/>
                    </a:lnTo>
                    <a:lnTo>
                      <a:pt x="361938" y="342834"/>
                    </a:lnTo>
                    <a:close/>
                    <a:moveTo>
                      <a:pt x="342888" y="209484"/>
                    </a:moveTo>
                    <a:lnTo>
                      <a:pt x="114288" y="209484"/>
                    </a:lnTo>
                    <a:lnTo>
                      <a:pt x="114288" y="247584"/>
                    </a:lnTo>
                    <a:lnTo>
                      <a:pt x="342888" y="247584"/>
                    </a:lnTo>
                    <a:close/>
                    <a:moveTo>
                      <a:pt x="38088" y="209484"/>
                    </a:moveTo>
                    <a:lnTo>
                      <a:pt x="-12" y="209484"/>
                    </a:lnTo>
                    <a:lnTo>
                      <a:pt x="-12" y="247584"/>
                    </a:lnTo>
                    <a:lnTo>
                      <a:pt x="38088" y="247584"/>
                    </a:lnTo>
                    <a:close/>
                    <a:moveTo>
                      <a:pt x="419088" y="247584"/>
                    </a:moveTo>
                    <a:lnTo>
                      <a:pt x="457188" y="247584"/>
                    </a:lnTo>
                    <a:lnTo>
                      <a:pt x="457188" y="209484"/>
                    </a:lnTo>
                    <a:lnTo>
                      <a:pt x="419088" y="209484"/>
                    </a:lnTo>
                    <a:close/>
                  </a:path>
                </a:pathLst>
              </a:custGeom>
              <a:solidFill>
                <a:srgbClr val="A1B3C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37" name="Google Shape;737;p15"/>
              <p:cNvSpPr/>
              <p:nvPr/>
            </p:nvSpPr>
            <p:spPr>
              <a:xfrm>
                <a:off x="4449433" y="5114526"/>
                <a:ext cx="337064" cy="337064"/>
              </a:xfrm>
              <a:custGeom>
                <a:avLst/>
                <a:gdLst/>
                <a:ahLst/>
                <a:cxnLst/>
                <a:rect l="l" t="t" r="r" b="b"/>
                <a:pathLst>
                  <a:path w="533400" h="533400" extrusionOk="0">
                    <a:moveTo>
                      <a:pt x="502520" y="375504"/>
                    </a:moveTo>
                    <a:lnTo>
                      <a:pt x="490118" y="195701"/>
                    </a:lnTo>
                    <a:cubicBezTo>
                      <a:pt x="515360" y="186204"/>
                      <a:pt x="533400" y="161877"/>
                      <a:pt x="533400" y="133350"/>
                    </a:cubicBezTo>
                    <a:cubicBezTo>
                      <a:pt x="533400" y="96584"/>
                      <a:pt x="503482" y="66675"/>
                      <a:pt x="466725" y="66675"/>
                    </a:cubicBezTo>
                    <a:cubicBezTo>
                      <a:pt x="449209" y="66675"/>
                      <a:pt x="433292" y="73523"/>
                      <a:pt x="421376" y="84611"/>
                    </a:cubicBezTo>
                    <a:lnTo>
                      <a:pt x="323612" y="35728"/>
                    </a:lnTo>
                    <a:cubicBezTo>
                      <a:pt x="322364" y="15812"/>
                      <a:pt x="305981" y="0"/>
                      <a:pt x="285750" y="0"/>
                    </a:cubicBezTo>
                    <a:cubicBezTo>
                      <a:pt x="265795" y="0"/>
                      <a:pt x="249612" y="15392"/>
                      <a:pt x="247974" y="34919"/>
                    </a:cubicBezTo>
                    <a:lnTo>
                      <a:pt x="115529" y="97660"/>
                    </a:lnTo>
                    <a:cubicBezTo>
                      <a:pt x="103337" y="84496"/>
                      <a:pt x="85982" y="76200"/>
                      <a:pt x="66675" y="76200"/>
                    </a:cubicBezTo>
                    <a:cubicBezTo>
                      <a:pt x="29909" y="76200"/>
                      <a:pt x="0" y="106109"/>
                      <a:pt x="0" y="142875"/>
                    </a:cubicBezTo>
                    <a:cubicBezTo>
                      <a:pt x="0" y="174869"/>
                      <a:pt x="22670" y="201654"/>
                      <a:pt x="52778" y="208074"/>
                    </a:cubicBezTo>
                    <a:lnTo>
                      <a:pt x="61646" y="318897"/>
                    </a:lnTo>
                    <a:cubicBezTo>
                      <a:pt x="36757" y="328584"/>
                      <a:pt x="19050" y="352739"/>
                      <a:pt x="19050" y="381000"/>
                    </a:cubicBezTo>
                    <a:cubicBezTo>
                      <a:pt x="19050" y="417757"/>
                      <a:pt x="48959" y="447675"/>
                      <a:pt x="85725" y="447675"/>
                    </a:cubicBezTo>
                    <a:cubicBezTo>
                      <a:pt x="104308" y="447675"/>
                      <a:pt x="121129" y="440017"/>
                      <a:pt x="133226" y="427701"/>
                    </a:cubicBezTo>
                    <a:lnTo>
                      <a:pt x="182270" y="453666"/>
                    </a:lnTo>
                    <a:cubicBezTo>
                      <a:pt x="181432" y="457895"/>
                      <a:pt x="180975" y="462258"/>
                      <a:pt x="180975" y="466725"/>
                    </a:cubicBezTo>
                    <a:cubicBezTo>
                      <a:pt x="180975" y="503482"/>
                      <a:pt x="210884" y="533400"/>
                      <a:pt x="247650" y="533400"/>
                    </a:cubicBezTo>
                    <a:cubicBezTo>
                      <a:pt x="283188" y="533400"/>
                      <a:pt x="312239" y="505425"/>
                      <a:pt x="314144" y="470354"/>
                    </a:cubicBezTo>
                    <a:lnTo>
                      <a:pt x="458229" y="435778"/>
                    </a:lnTo>
                    <a:cubicBezTo>
                      <a:pt x="465163" y="443074"/>
                      <a:pt x="474907" y="447675"/>
                      <a:pt x="485775" y="447675"/>
                    </a:cubicBezTo>
                    <a:cubicBezTo>
                      <a:pt x="506816" y="447675"/>
                      <a:pt x="523875" y="430616"/>
                      <a:pt x="523875" y="409575"/>
                    </a:cubicBezTo>
                    <a:cubicBezTo>
                      <a:pt x="523875" y="394573"/>
                      <a:pt x="515122" y="381724"/>
                      <a:pt x="502520" y="375504"/>
                    </a:cubicBezTo>
                    <a:close/>
                    <a:moveTo>
                      <a:pt x="402022" y="117539"/>
                    </a:moveTo>
                    <a:cubicBezTo>
                      <a:pt x="400783" y="122615"/>
                      <a:pt x="400050" y="127892"/>
                      <a:pt x="400050" y="133350"/>
                    </a:cubicBezTo>
                    <a:cubicBezTo>
                      <a:pt x="400050" y="146790"/>
                      <a:pt x="404079" y="159296"/>
                      <a:pt x="410947" y="169774"/>
                    </a:cubicBezTo>
                    <a:lnTo>
                      <a:pt x="388649" y="196120"/>
                    </a:lnTo>
                    <a:cubicBezTo>
                      <a:pt x="380467" y="192529"/>
                      <a:pt x="371446" y="190500"/>
                      <a:pt x="361950" y="190500"/>
                    </a:cubicBezTo>
                    <a:cubicBezTo>
                      <a:pt x="360950" y="190500"/>
                      <a:pt x="359969" y="190605"/>
                      <a:pt x="358978" y="190652"/>
                    </a:cubicBezTo>
                    <a:lnTo>
                      <a:pt x="319135" y="76095"/>
                    </a:lnTo>
                    <a:lnTo>
                      <a:pt x="402022" y="117539"/>
                    </a:lnTo>
                    <a:close/>
                    <a:moveTo>
                      <a:pt x="390525" y="257175"/>
                    </a:moveTo>
                    <a:cubicBezTo>
                      <a:pt x="390525" y="258689"/>
                      <a:pt x="390306" y="260137"/>
                      <a:pt x="390077" y="261595"/>
                    </a:cubicBezTo>
                    <a:cubicBezTo>
                      <a:pt x="388277" y="273072"/>
                      <a:pt x="379695" y="282264"/>
                      <a:pt x="368522" y="284921"/>
                    </a:cubicBezTo>
                    <a:cubicBezTo>
                      <a:pt x="366398" y="285417"/>
                      <a:pt x="364217" y="285750"/>
                      <a:pt x="361950" y="285750"/>
                    </a:cubicBezTo>
                    <a:cubicBezTo>
                      <a:pt x="361455" y="285750"/>
                      <a:pt x="360998" y="285626"/>
                      <a:pt x="360512" y="285607"/>
                    </a:cubicBezTo>
                    <a:cubicBezTo>
                      <a:pt x="356130" y="285388"/>
                      <a:pt x="352044" y="284159"/>
                      <a:pt x="348405" y="282178"/>
                    </a:cubicBezTo>
                    <a:cubicBezTo>
                      <a:pt x="342233" y="278816"/>
                      <a:pt x="337480" y="273320"/>
                      <a:pt x="335109" y="266614"/>
                    </a:cubicBezTo>
                    <a:cubicBezTo>
                      <a:pt x="334051" y="263642"/>
                      <a:pt x="333375" y="260499"/>
                      <a:pt x="333375" y="257175"/>
                    </a:cubicBezTo>
                    <a:cubicBezTo>
                      <a:pt x="333375" y="253222"/>
                      <a:pt x="334185" y="249460"/>
                      <a:pt x="335642" y="246040"/>
                    </a:cubicBezTo>
                    <a:cubicBezTo>
                      <a:pt x="336023" y="245145"/>
                      <a:pt x="336556" y="244335"/>
                      <a:pt x="337023" y="243497"/>
                    </a:cubicBezTo>
                    <a:cubicBezTo>
                      <a:pt x="341757" y="234906"/>
                      <a:pt x="350691" y="229000"/>
                      <a:pt x="361102" y="228695"/>
                    </a:cubicBezTo>
                    <a:cubicBezTo>
                      <a:pt x="361388" y="228676"/>
                      <a:pt x="361664" y="228600"/>
                      <a:pt x="361950" y="228600"/>
                    </a:cubicBezTo>
                    <a:cubicBezTo>
                      <a:pt x="365846" y="228600"/>
                      <a:pt x="369560" y="229391"/>
                      <a:pt x="372951" y="230810"/>
                    </a:cubicBezTo>
                    <a:cubicBezTo>
                      <a:pt x="382124" y="234648"/>
                      <a:pt x="388763" y="243173"/>
                      <a:pt x="390144" y="253346"/>
                    </a:cubicBezTo>
                    <a:cubicBezTo>
                      <a:pt x="390306" y="254613"/>
                      <a:pt x="390525" y="255861"/>
                      <a:pt x="390525" y="257175"/>
                    </a:cubicBezTo>
                    <a:close/>
                    <a:moveTo>
                      <a:pt x="287198" y="100270"/>
                    </a:moveTo>
                    <a:lnTo>
                      <a:pt x="322993" y="203178"/>
                    </a:lnTo>
                    <a:cubicBezTo>
                      <a:pt x="306657" y="214998"/>
                      <a:pt x="295885" y="233982"/>
                      <a:pt x="295351" y="255518"/>
                    </a:cubicBezTo>
                    <a:lnTo>
                      <a:pt x="237192" y="269205"/>
                    </a:lnTo>
                    <a:cubicBezTo>
                      <a:pt x="237173" y="269186"/>
                      <a:pt x="237163" y="269167"/>
                      <a:pt x="237153" y="269157"/>
                    </a:cubicBezTo>
                    <a:lnTo>
                      <a:pt x="287198" y="100270"/>
                    </a:lnTo>
                    <a:close/>
                    <a:moveTo>
                      <a:pt x="132359" y="131836"/>
                    </a:moveTo>
                    <a:lnTo>
                      <a:pt x="255375" y="73571"/>
                    </a:lnTo>
                    <a:lnTo>
                      <a:pt x="200816" y="257718"/>
                    </a:lnTo>
                    <a:lnTo>
                      <a:pt x="124825" y="175403"/>
                    </a:lnTo>
                    <a:cubicBezTo>
                      <a:pt x="130235" y="165773"/>
                      <a:pt x="133350" y="154686"/>
                      <a:pt x="133350" y="142875"/>
                    </a:cubicBezTo>
                    <a:cubicBezTo>
                      <a:pt x="133350" y="139103"/>
                      <a:pt x="132959" y="135436"/>
                      <a:pt x="132359" y="131836"/>
                    </a:cubicBezTo>
                    <a:close/>
                    <a:moveTo>
                      <a:pt x="49368" y="165459"/>
                    </a:moveTo>
                    <a:cubicBezTo>
                      <a:pt x="42567" y="160230"/>
                      <a:pt x="38100" y="152105"/>
                      <a:pt x="38100" y="142875"/>
                    </a:cubicBezTo>
                    <a:cubicBezTo>
                      <a:pt x="38100" y="127121"/>
                      <a:pt x="50921" y="114300"/>
                      <a:pt x="66675" y="114300"/>
                    </a:cubicBezTo>
                    <a:cubicBezTo>
                      <a:pt x="82429" y="114300"/>
                      <a:pt x="95250" y="127121"/>
                      <a:pt x="95250" y="142875"/>
                    </a:cubicBezTo>
                    <a:cubicBezTo>
                      <a:pt x="95250" y="150485"/>
                      <a:pt x="92221" y="157363"/>
                      <a:pt x="87354" y="162487"/>
                    </a:cubicBezTo>
                    <a:cubicBezTo>
                      <a:pt x="82144" y="167973"/>
                      <a:pt x="74828" y="171450"/>
                      <a:pt x="66675" y="171450"/>
                    </a:cubicBezTo>
                    <a:cubicBezTo>
                      <a:pt x="60141" y="171450"/>
                      <a:pt x="54188" y="169164"/>
                      <a:pt x="49368" y="165459"/>
                    </a:cubicBezTo>
                    <a:close/>
                    <a:moveTo>
                      <a:pt x="113929" y="384639"/>
                    </a:moveTo>
                    <a:cubicBezTo>
                      <a:pt x="112547" y="395326"/>
                      <a:pt x="105327" y="404127"/>
                      <a:pt x="95517" y="407737"/>
                    </a:cubicBezTo>
                    <a:cubicBezTo>
                      <a:pt x="92450" y="408861"/>
                      <a:pt x="89183" y="409575"/>
                      <a:pt x="85725" y="409575"/>
                    </a:cubicBezTo>
                    <a:cubicBezTo>
                      <a:pt x="69971" y="409575"/>
                      <a:pt x="57150" y="396754"/>
                      <a:pt x="57150" y="381000"/>
                    </a:cubicBezTo>
                    <a:cubicBezTo>
                      <a:pt x="57150" y="373390"/>
                      <a:pt x="60179" y="366512"/>
                      <a:pt x="65046" y="361388"/>
                    </a:cubicBezTo>
                    <a:cubicBezTo>
                      <a:pt x="70256" y="355892"/>
                      <a:pt x="77572" y="352425"/>
                      <a:pt x="85725" y="352425"/>
                    </a:cubicBezTo>
                    <a:cubicBezTo>
                      <a:pt x="88001" y="352425"/>
                      <a:pt x="90192" y="352758"/>
                      <a:pt x="92316" y="353263"/>
                    </a:cubicBezTo>
                    <a:cubicBezTo>
                      <a:pt x="96288" y="354206"/>
                      <a:pt x="99889" y="355997"/>
                      <a:pt x="103032" y="358416"/>
                    </a:cubicBezTo>
                    <a:cubicBezTo>
                      <a:pt x="108061" y="362283"/>
                      <a:pt x="111766" y="367741"/>
                      <a:pt x="113357" y="374075"/>
                    </a:cubicBezTo>
                    <a:cubicBezTo>
                      <a:pt x="113909" y="376304"/>
                      <a:pt x="114300" y="378600"/>
                      <a:pt x="114300" y="381000"/>
                    </a:cubicBezTo>
                    <a:cubicBezTo>
                      <a:pt x="114300" y="382248"/>
                      <a:pt x="114090" y="383438"/>
                      <a:pt x="113929" y="384639"/>
                    </a:cubicBezTo>
                    <a:close/>
                    <a:moveTo>
                      <a:pt x="127359" y="329003"/>
                    </a:moveTo>
                    <a:cubicBezTo>
                      <a:pt x="119396" y="322612"/>
                      <a:pt x="109957" y="318002"/>
                      <a:pt x="99622" y="315801"/>
                    </a:cubicBezTo>
                    <a:lnTo>
                      <a:pt x="90754" y="204978"/>
                    </a:lnTo>
                    <a:cubicBezTo>
                      <a:pt x="93059" y="204083"/>
                      <a:pt x="95307" y="203083"/>
                      <a:pt x="97479" y="201949"/>
                    </a:cubicBezTo>
                    <a:lnTo>
                      <a:pt x="173307" y="284102"/>
                    </a:lnTo>
                    <a:cubicBezTo>
                      <a:pt x="172212" y="287655"/>
                      <a:pt x="171450" y="291360"/>
                      <a:pt x="171450" y="295275"/>
                    </a:cubicBezTo>
                    <a:cubicBezTo>
                      <a:pt x="171450" y="296304"/>
                      <a:pt x="171669" y="297266"/>
                      <a:pt x="171755" y="298275"/>
                    </a:cubicBezTo>
                    <a:lnTo>
                      <a:pt x="127359" y="329003"/>
                    </a:lnTo>
                    <a:close/>
                    <a:moveTo>
                      <a:pt x="200149" y="420024"/>
                    </a:moveTo>
                    <a:lnTo>
                      <a:pt x="151105" y="394059"/>
                    </a:lnTo>
                    <a:cubicBezTo>
                      <a:pt x="151943" y="389830"/>
                      <a:pt x="152400" y="385467"/>
                      <a:pt x="152400" y="381000"/>
                    </a:cubicBezTo>
                    <a:cubicBezTo>
                      <a:pt x="152400" y="373780"/>
                      <a:pt x="151209" y="366836"/>
                      <a:pt x="149076" y="360312"/>
                    </a:cubicBezTo>
                    <a:lnTo>
                      <a:pt x="193367" y="329651"/>
                    </a:lnTo>
                    <a:cubicBezTo>
                      <a:pt x="194881" y="330365"/>
                      <a:pt x="196453" y="330908"/>
                      <a:pt x="198072" y="331422"/>
                    </a:cubicBezTo>
                    <a:lnTo>
                      <a:pt x="215208" y="408527"/>
                    </a:lnTo>
                    <a:cubicBezTo>
                      <a:pt x="209645" y="411642"/>
                      <a:pt x="204578" y="415509"/>
                      <a:pt x="200149" y="420024"/>
                    </a:cubicBezTo>
                    <a:close/>
                    <a:moveTo>
                      <a:pt x="272625" y="480317"/>
                    </a:moveTo>
                    <a:cubicBezTo>
                      <a:pt x="267776" y="489195"/>
                      <a:pt x="258461" y="495300"/>
                      <a:pt x="247650" y="495300"/>
                    </a:cubicBezTo>
                    <a:cubicBezTo>
                      <a:pt x="234296" y="495300"/>
                      <a:pt x="223142" y="486051"/>
                      <a:pt x="220018" y="473650"/>
                    </a:cubicBezTo>
                    <a:cubicBezTo>
                      <a:pt x="219466" y="471421"/>
                      <a:pt x="219075" y="469125"/>
                      <a:pt x="219075" y="466725"/>
                    </a:cubicBezTo>
                    <a:cubicBezTo>
                      <a:pt x="219075" y="460534"/>
                      <a:pt x="221104" y="454838"/>
                      <a:pt x="224457" y="450161"/>
                    </a:cubicBezTo>
                    <a:cubicBezTo>
                      <a:pt x="227771" y="445532"/>
                      <a:pt x="232429" y="441989"/>
                      <a:pt x="237858" y="439988"/>
                    </a:cubicBezTo>
                    <a:cubicBezTo>
                      <a:pt x="238906" y="439598"/>
                      <a:pt x="239973" y="439245"/>
                      <a:pt x="241078" y="438988"/>
                    </a:cubicBezTo>
                    <a:cubicBezTo>
                      <a:pt x="243202" y="438483"/>
                      <a:pt x="245383" y="438150"/>
                      <a:pt x="247650" y="438150"/>
                    </a:cubicBezTo>
                    <a:cubicBezTo>
                      <a:pt x="252765" y="438150"/>
                      <a:pt x="257508" y="439607"/>
                      <a:pt x="261661" y="441970"/>
                    </a:cubicBezTo>
                    <a:cubicBezTo>
                      <a:pt x="262404" y="442389"/>
                      <a:pt x="263176" y="442760"/>
                      <a:pt x="263871" y="443236"/>
                    </a:cubicBezTo>
                    <a:cubicBezTo>
                      <a:pt x="268776" y="446637"/>
                      <a:pt x="272482" y="451552"/>
                      <a:pt x="274501" y="457276"/>
                    </a:cubicBezTo>
                    <a:cubicBezTo>
                      <a:pt x="275549" y="460258"/>
                      <a:pt x="276225" y="463401"/>
                      <a:pt x="276225" y="466725"/>
                    </a:cubicBezTo>
                    <a:cubicBezTo>
                      <a:pt x="276225" y="471669"/>
                      <a:pt x="274844" y="476260"/>
                      <a:pt x="272625" y="480317"/>
                    </a:cubicBezTo>
                    <a:close/>
                    <a:moveTo>
                      <a:pt x="261518" y="401517"/>
                    </a:moveTo>
                    <a:cubicBezTo>
                      <a:pt x="258547" y="400888"/>
                      <a:pt x="255499" y="400507"/>
                      <a:pt x="252403" y="400288"/>
                    </a:cubicBezTo>
                    <a:lnTo>
                      <a:pt x="235277" y="323221"/>
                    </a:lnTo>
                    <a:cubicBezTo>
                      <a:pt x="240201" y="318687"/>
                      <a:pt x="243840" y="312877"/>
                      <a:pt x="245840" y="306314"/>
                    </a:cubicBezTo>
                    <a:lnTo>
                      <a:pt x="305391" y="292303"/>
                    </a:lnTo>
                    <a:cubicBezTo>
                      <a:pt x="308048" y="296570"/>
                      <a:pt x="311134" y="300552"/>
                      <a:pt x="314658" y="304114"/>
                    </a:cubicBezTo>
                    <a:lnTo>
                      <a:pt x="261518" y="401517"/>
                    </a:lnTo>
                    <a:close/>
                    <a:moveTo>
                      <a:pt x="305257" y="433311"/>
                    </a:moveTo>
                    <a:cubicBezTo>
                      <a:pt x="302381" y="428377"/>
                      <a:pt x="298942" y="423824"/>
                      <a:pt x="294951" y="419795"/>
                    </a:cubicBezTo>
                    <a:lnTo>
                      <a:pt x="348091" y="322374"/>
                    </a:lnTo>
                    <a:cubicBezTo>
                      <a:pt x="352558" y="323326"/>
                      <a:pt x="357197" y="323850"/>
                      <a:pt x="361950" y="323850"/>
                    </a:cubicBezTo>
                    <a:cubicBezTo>
                      <a:pt x="370980" y="323850"/>
                      <a:pt x="379590" y="322031"/>
                      <a:pt x="387448" y="318764"/>
                    </a:cubicBezTo>
                    <a:lnTo>
                      <a:pt x="450256" y="396069"/>
                    </a:lnTo>
                    <a:cubicBezTo>
                      <a:pt x="449932" y="396926"/>
                      <a:pt x="449704" y="397831"/>
                      <a:pt x="449437" y="398717"/>
                    </a:cubicBezTo>
                    <a:lnTo>
                      <a:pt x="305257" y="433311"/>
                    </a:lnTo>
                    <a:close/>
                    <a:moveTo>
                      <a:pt x="416995" y="294723"/>
                    </a:moveTo>
                    <a:cubicBezTo>
                      <a:pt x="424320" y="284016"/>
                      <a:pt x="428625" y="271091"/>
                      <a:pt x="428625" y="257175"/>
                    </a:cubicBezTo>
                    <a:cubicBezTo>
                      <a:pt x="428625" y="243735"/>
                      <a:pt x="424596" y="231229"/>
                      <a:pt x="417728" y="220751"/>
                    </a:cubicBezTo>
                    <a:lnTo>
                      <a:pt x="440026" y="194405"/>
                    </a:lnTo>
                    <a:cubicBezTo>
                      <a:pt x="443884" y="196101"/>
                      <a:pt x="447932" y="197425"/>
                      <a:pt x="452123" y="198368"/>
                    </a:cubicBezTo>
                    <a:lnTo>
                      <a:pt x="462639" y="350901"/>
                    </a:lnTo>
                    <a:lnTo>
                      <a:pt x="416995" y="294723"/>
                    </a:lnTo>
                    <a:close/>
                    <a:moveTo>
                      <a:pt x="467573" y="161839"/>
                    </a:moveTo>
                    <a:cubicBezTo>
                      <a:pt x="467287" y="161849"/>
                      <a:pt x="467011" y="161925"/>
                      <a:pt x="466725" y="161925"/>
                    </a:cubicBezTo>
                    <a:cubicBezTo>
                      <a:pt x="460077" y="161925"/>
                      <a:pt x="454038" y="159553"/>
                      <a:pt x="449170" y="155734"/>
                    </a:cubicBezTo>
                    <a:cubicBezTo>
                      <a:pt x="443465" y="151247"/>
                      <a:pt x="439550" y="144704"/>
                      <a:pt x="438531" y="137179"/>
                    </a:cubicBezTo>
                    <a:cubicBezTo>
                      <a:pt x="438369" y="135912"/>
                      <a:pt x="438150" y="134664"/>
                      <a:pt x="438150" y="133350"/>
                    </a:cubicBezTo>
                    <a:cubicBezTo>
                      <a:pt x="438150" y="117596"/>
                      <a:pt x="450971" y="104775"/>
                      <a:pt x="466725" y="104775"/>
                    </a:cubicBezTo>
                    <a:cubicBezTo>
                      <a:pt x="482479" y="104775"/>
                      <a:pt x="495300" y="117596"/>
                      <a:pt x="495300" y="133350"/>
                    </a:cubicBezTo>
                    <a:cubicBezTo>
                      <a:pt x="495300" y="141075"/>
                      <a:pt x="492185" y="148076"/>
                      <a:pt x="487185" y="153219"/>
                    </a:cubicBezTo>
                    <a:cubicBezTo>
                      <a:pt x="482184" y="158382"/>
                      <a:pt x="475259" y="161611"/>
                      <a:pt x="467573" y="161839"/>
                    </a:cubicBezTo>
                    <a:close/>
                  </a:path>
                </a:pathLst>
              </a:custGeom>
              <a:solidFill>
                <a:srgbClr val="A1B3C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6"/>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3200"/>
              <a:buFont typeface="Arial Black"/>
              <a:buNone/>
            </a:pPr>
            <a:r>
              <a:rPr lang="en-GB"/>
              <a:t>Composable Applications: </a:t>
            </a:r>
            <a:r>
              <a:rPr lang="en-GB">
                <a:solidFill>
                  <a:srgbClr val="FF540A"/>
                </a:solidFill>
              </a:rPr>
              <a:t>Modularize Agility</a:t>
            </a:r>
            <a:endParaRPr/>
          </a:p>
        </p:txBody>
      </p:sp>
      <p:sp>
        <p:nvSpPr>
          <p:cNvPr id="743" name="Google Shape;743;p16"/>
          <p:cNvSpPr txBox="1"/>
          <p:nvPr/>
        </p:nvSpPr>
        <p:spPr>
          <a:xfrm>
            <a:off x="457200" y="6076176"/>
            <a:ext cx="6229673" cy="2769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900">
                <a:solidFill>
                  <a:srgbClr val="D3D3D3"/>
                </a:solidFill>
                <a:latin typeface="Arial"/>
                <a:ea typeface="Arial"/>
                <a:cs typeface="Arial"/>
                <a:sym typeface="Arial"/>
              </a:rPr>
              <a:t>Gartner Research: </a:t>
            </a:r>
            <a:r>
              <a:rPr lang="en-GB" sz="900" u="sng">
                <a:solidFill>
                  <a:srgbClr val="D3D3D3"/>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Composable Applications</a:t>
            </a:r>
            <a:endParaRPr sz="900">
              <a:solidFill>
                <a:srgbClr val="D3D3D3"/>
              </a:solidFill>
              <a:latin typeface="Arial"/>
              <a:ea typeface="Arial"/>
              <a:cs typeface="Arial"/>
              <a:sym typeface="Arial"/>
            </a:endParaRPr>
          </a:p>
          <a:p>
            <a:pPr marL="0" marR="0" lvl="0" indent="0" algn="l" rtl="0">
              <a:spcBef>
                <a:spcPts val="0"/>
              </a:spcBef>
              <a:spcAft>
                <a:spcPts val="0"/>
              </a:spcAft>
              <a:buNone/>
            </a:pPr>
            <a:r>
              <a:rPr lang="en-GB" sz="900">
                <a:solidFill>
                  <a:srgbClr val="D3D3D3"/>
                </a:solidFill>
                <a:latin typeface="Arial"/>
                <a:ea typeface="Arial"/>
                <a:cs typeface="Arial"/>
                <a:sym typeface="Arial"/>
              </a:rPr>
              <a:t>Analysis by Yefim Natis, Dennis Gaughan, Tad Travis, Kirk Knoernschild, Mark O’Neill, Gene Alvarez</a:t>
            </a:r>
            <a:endParaRPr/>
          </a:p>
        </p:txBody>
      </p:sp>
      <p:pic>
        <p:nvPicPr>
          <p:cNvPr id="744" name="Google Shape;744;p16"/>
          <p:cNvPicPr preferRelativeResize="0"/>
          <p:nvPr/>
        </p:nvPicPr>
        <p:blipFill rotWithShape="1">
          <a:blip r:embed="rId4">
            <a:alphaModFix/>
          </a:blip>
          <a:srcRect/>
          <a:stretch/>
        </p:blipFill>
        <p:spPr>
          <a:xfrm>
            <a:off x="11098427" y="340244"/>
            <a:ext cx="658599" cy="512244"/>
          </a:xfrm>
          <a:prstGeom prst="rect">
            <a:avLst/>
          </a:prstGeom>
          <a:noFill/>
          <a:ln>
            <a:noFill/>
          </a:ln>
        </p:spPr>
      </p:pic>
      <p:grpSp>
        <p:nvGrpSpPr>
          <p:cNvPr id="745" name="Google Shape;745;p16"/>
          <p:cNvGrpSpPr/>
          <p:nvPr/>
        </p:nvGrpSpPr>
        <p:grpSpPr>
          <a:xfrm>
            <a:off x="7392827" y="2024762"/>
            <a:ext cx="3825300" cy="3569862"/>
            <a:chOff x="7602426" y="2280976"/>
            <a:chExt cx="3825300" cy="3569862"/>
          </a:xfrm>
        </p:grpSpPr>
        <p:sp>
          <p:nvSpPr>
            <p:cNvPr id="746" name="Google Shape;746;p16"/>
            <p:cNvSpPr/>
            <p:nvPr/>
          </p:nvSpPr>
          <p:spPr>
            <a:xfrm>
              <a:off x="7602426" y="2280976"/>
              <a:ext cx="3825300" cy="3569862"/>
            </a:xfrm>
            <a:prstGeom prst="rect">
              <a:avLst/>
            </a:prstGeom>
            <a:solidFill>
              <a:schemeClr val="lt1"/>
            </a:solidFill>
            <a:ln>
              <a:noFill/>
            </a:ln>
          </p:spPr>
          <p:txBody>
            <a:bodyPr spcFirstLastPara="1" wrap="square" lIns="91425" tIns="45700" rIns="91425" bIns="137150" anchor="b" anchorCtr="0">
              <a:noAutofit/>
            </a:bodyPr>
            <a:lstStyle/>
            <a:p>
              <a:pPr marL="0" marR="0" lvl="0" indent="0" algn="ctr" rtl="0">
                <a:spcBef>
                  <a:spcPts val="0"/>
                </a:spcBef>
                <a:spcAft>
                  <a:spcPts val="0"/>
                </a:spcAft>
                <a:buNone/>
              </a:pPr>
              <a:r>
                <a:rPr lang="en-GB" sz="2800">
                  <a:solidFill>
                    <a:srgbClr val="002856"/>
                  </a:solidFill>
                  <a:latin typeface="Arial Black"/>
                  <a:ea typeface="Arial Black"/>
                  <a:cs typeface="Arial Black"/>
                  <a:sym typeface="Arial Black"/>
                </a:rPr>
                <a:t>Composable Applications</a:t>
              </a:r>
              <a:endParaRPr/>
            </a:p>
          </p:txBody>
        </p:sp>
        <p:grpSp>
          <p:nvGrpSpPr>
            <p:cNvPr id="747" name="Google Shape;747;p16"/>
            <p:cNvGrpSpPr/>
            <p:nvPr/>
          </p:nvGrpSpPr>
          <p:grpSpPr>
            <a:xfrm>
              <a:off x="8021625" y="2464992"/>
              <a:ext cx="2986903" cy="2264339"/>
              <a:chOff x="8021625" y="2464992"/>
              <a:chExt cx="2986903" cy="2264339"/>
            </a:xfrm>
          </p:grpSpPr>
          <p:sp>
            <p:nvSpPr>
              <p:cNvPr id="748" name="Google Shape;748;p16"/>
              <p:cNvSpPr/>
              <p:nvPr/>
            </p:nvSpPr>
            <p:spPr>
              <a:xfrm>
                <a:off x="8021625" y="4060802"/>
                <a:ext cx="2986903" cy="668529"/>
              </a:xfrm>
              <a:prstGeom prst="rect">
                <a:avLst/>
              </a:prstGeom>
              <a:solidFill>
                <a:srgbClr val="FF540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800">
                    <a:solidFill>
                      <a:schemeClr val="lt1"/>
                    </a:solidFill>
                    <a:latin typeface="Arial"/>
                    <a:ea typeface="Arial"/>
                    <a:cs typeface="Arial"/>
                    <a:sym typeface="Arial"/>
                  </a:rPr>
                  <a:t>Adaptable</a:t>
                </a:r>
                <a:endParaRPr/>
              </a:p>
            </p:txBody>
          </p:sp>
          <p:sp>
            <p:nvSpPr>
              <p:cNvPr id="749" name="Google Shape;749;p16"/>
              <p:cNvSpPr/>
              <p:nvPr/>
            </p:nvSpPr>
            <p:spPr>
              <a:xfrm>
                <a:off x="8021625" y="3262897"/>
                <a:ext cx="2986903" cy="668529"/>
              </a:xfrm>
              <a:prstGeom prst="rect">
                <a:avLst/>
              </a:prstGeom>
              <a:solidFill>
                <a:srgbClr val="FF540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800">
                    <a:solidFill>
                      <a:schemeClr val="lt1"/>
                    </a:solidFill>
                    <a:latin typeface="Arial"/>
                    <a:ea typeface="Arial"/>
                    <a:cs typeface="Arial"/>
                    <a:sym typeface="Arial"/>
                  </a:rPr>
                  <a:t>Efficient</a:t>
                </a:r>
                <a:endParaRPr/>
              </a:p>
            </p:txBody>
          </p:sp>
          <p:sp>
            <p:nvSpPr>
              <p:cNvPr id="750" name="Google Shape;750;p16"/>
              <p:cNvSpPr/>
              <p:nvPr/>
            </p:nvSpPr>
            <p:spPr>
              <a:xfrm>
                <a:off x="8021625" y="2464992"/>
                <a:ext cx="2986903" cy="668529"/>
              </a:xfrm>
              <a:prstGeom prst="rect">
                <a:avLst/>
              </a:prstGeom>
              <a:solidFill>
                <a:srgbClr val="FF540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800">
                    <a:solidFill>
                      <a:schemeClr val="lt1"/>
                    </a:solidFill>
                    <a:latin typeface="Arial"/>
                    <a:ea typeface="Arial"/>
                    <a:cs typeface="Arial"/>
                    <a:sym typeface="Arial"/>
                  </a:rPr>
                  <a:t>Modular</a:t>
                </a:r>
                <a:endParaRPr/>
              </a:p>
            </p:txBody>
          </p:sp>
        </p:grpSp>
      </p:grpSp>
      <p:grpSp>
        <p:nvGrpSpPr>
          <p:cNvPr id="751" name="Google Shape;751;p16"/>
          <p:cNvGrpSpPr/>
          <p:nvPr/>
        </p:nvGrpSpPr>
        <p:grpSpPr>
          <a:xfrm>
            <a:off x="973873" y="1422400"/>
            <a:ext cx="3825300" cy="3569862"/>
            <a:chOff x="563713" y="1678614"/>
            <a:chExt cx="3825300" cy="3569862"/>
          </a:xfrm>
        </p:grpSpPr>
        <p:sp>
          <p:nvSpPr>
            <p:cNvPr id="752" name="Google Shape;752;p16"/>
            <p:cNvSpPr/>
            <p:nvPr/>
          </p:nvSpPr>
          <p:spPr>
            <a:xfrm>
              <a:off x="563713" y="1678614"/>
              <a:ext cx="3825300" cy="3569862"/>
            </a:xfrm>
            <a:prstGeom prst="rect">
              <a:avLst/>
            </a:prstGeom>
            <a:solidFill>
              <a:srgbClr val="A1B3CA"/>
            </a:solidFill>
            <a:ln>
              <a:noFill/>
            </a:ln>
          </p:spPr>
          <p:txBody>
            <a:bodyPr spcFirstLastPara="1" wrap="square" lIns="91425" tIns="137150" rIns="91425" bIns="45700" anchor="t" anchorCtr="0">
              <a:noAutofit/>
            </a:bodyPr>
            <a:lstStyle/>
            <a:p>
              <a:pPr marL="0" marR="0" lvl="0" indent="0" algn="ctr" rtl="0">
                <a:spcBef>
                  <a:spcPts val="0"/>
                </a:spcBef>
                <a:spcAft>
                  <a:spcPts val="0"/>
                </a:spcAft>
                <a:buNone/>
              </a:pPr>
              <a:r>
                <a:rPr lang="en-GB" sz="2800">
                  <a:solidFill>
                    <a:srgbClr val="002856"/>
                  </a:solidFill>
                  <a:latin typeface="Arial Black"/>
                  <a:ea typeface="Arial Black"/>
                  <a:cs typeface="Arial Black"/>
                  <a:sym typeface="Arial Black"/>
                </a:rPr>
                <a:t>Hurdles to Digitalization</a:t>
              </a:r>
              <a:endParaRPr/>
            </a:p>
          </p:txBody>
        </p:sp>
        <p:grpSp>
          <p:nvGrpSpPr>
            <p:cNvPr id="753" name="Google Shape;753;p16"/>
            <p:cNvGrpSpPr/>
            <p:nvPr/>
          </p:nvGrpSpPr>
          <p:grpSpPr>
            <a:xfrm>
              <a:off x="817062" y="2791021"/>
              <a:ext cx="3318604" cy="2273956"/>
              <a:chOff x="7855775" y="2791021"/>
              <a:chExt cx="3318604" cy="2273956"/>
            </a:xfrm>
          </p:grpSpPr>
          <p:sp>
            <p:nvSpPr>
              <p:cNvPr id="754" name="Google Shape;754;p16"/>
              <p:cNvSpPr/>
              <p:nvPr/>
            </p:nvSpPr>
            <p:spPr>
              <a:xfrm>
                <a:off x="7855775" y="4396448"/>
                <a:ext cx="3318604" cy="668529"/>
              </a:xfrm>
              <a:prstGeom prst="rect">
                <a:avLst/>
              </a:prstGeom>
              <a:solidFill>
                <a:srgbClr val="00285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800">
                    <a:solidFill>
                      <a:schemeClr val="lt1"/>
                    </a:solidFill>
                    <a:latin typeface="Arial"/>
                    <a:ea typeface="Arial"/>
                    <a:cs typeface="Arial"/>
                    <a:sym typeface="Arial"/>
                  </a:rPr>
                  <a:t>Speed</a:t>
                </a:r>
                <a:endParaRPr/>
              </a:p>
            </p:txBody>
          </p:sp>
          <p:sp>
            <p:nvSpPr>
              <p:cNvPr id="755" name="Google Shape;755;p16"/>
              <p:cNvSpPr/>
              <p:nvPr/>
            </p:nvSpPr>
            <p:spPr>
              <a:xfrm>
                <a:off x="7855775" y="3573225"/>
                <a:ext cx="3318604" cy="668529"/>
              </a:xfrm>
              <a:prstGeom prst="rect">
                <a:avLst/>
              </a:prstGeom>
              <a:solidFill>
                <a:srgbClr val="00285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800">
                    <a:solidFill>
                      <a:schemeClr val="lt1"/>
                    </a:solidFill>
                    <a:latin typeface="Arial"/>
                    <a:ea typeface="Arial"/>
                    <a:cs typeface="Arial"/>
                    <a:sym typeface="Arial"/>
                  </a:rPr>
                  <a:t>Lock-In</a:t>
                </a:r>
                <a:endParaRPr/>
              </a:p>
            </p:txBody>
          </p:sp>
          <p:sp>
            <p:nvSpPr>
              <p:cNvPr id="756" name="Google Shape;756;p16"/>
              <p:cNvSpPr/>
              <p:nvPr/>
            </p:nvSpPr>
            <p:spPr>
              <a:xfrm>
                <a:off x="7855775" y="2791021"/>
                <a:ext cx="3318604" cy="668529"/>
              </a:xfrm>
              <a:prstGeom prst="rect">
                <a:avLst/>
              </a:prstGeom>
              <a:solidFill>
                <a:srgbClr val="00285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800">
                    <a:solidFill>
                      <a:schemeClr val="lt1"/>
                    </a:solidFill>
                    <a:latin typeface="Arial"/>
                    <a:ea typeface="Arial"/>
                    <a:cs typeface="Arial"/>
                    <a:sym typeface="Arial"/>
                  </a:rPr>
                  <a:t>Skills</a:t>
                </a:r>
                <a:endParaRPr/>
              </a:p>
            </p:txBody>
          </p:sp>
        </p:grpSp>
      </p:grpSp>
      <p:grpSp>
        <p:nvGrpSpPr>
          <p:cNvPr id="757" name="Google Shape;757;p16"/>
          <p:cNvGrpSpPr/>
          <p:nvPr/>
        </p:nvGrpSpPr>
        <p:grpSpPr>
          <a:xfrm>
            <a:off x="5155109" y="2259578"/>
            <a:ext cx="1881775" cy="2460286"/>
            <a:chOff x="5155109" y="2259578"/>
            <a:chExt cx="1881775" cy="2460286"/>
          </a:xfrm>
        </p:grpSpPr>
        <p:sp>
          <p:nvSpPr>
            <p:cNvPr id="758" name="Google Shape;758;p16"/>
            <p:cNvSpPr/>
            <p:nvPr/>
          </p:nvSpPr>
          <p:spPr>
            <a:xfrm rot="5400000">
              <a:off x="4865857" y="2548837"/>
              <a:ext cx="2460286" cy="1881768"/>
            </a:xfrm>
            <a:prstGeom prst="triangle">
              <a:avLst>
                <a:gd name="adj" fmla="val 50000"/>
              </a:avLst>
            </a:pr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6"/>
            <p:cNvSpPr txBox="1"/>
            <p:nvPr/>
          </p:nvSpPr>
          <p:spPr>
            <a:xfrm>
              <a:off x="5155109" y="2874638"/>
              <a:ext cx="940884" cy="1230143"/>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60" name="Google Shape;760;p16"/>
            <p:cNvSpPr txBox="1"/>
            <p:nvPr/>
          </p:nvSpPr>
          <p:spPr>
            <a:xfrm>
              <a:off x="5214750" y="3228111"/>
              <a:ext cx="1643249" cy="523220"/>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GB" sz="2800">
                  <a:solidFill>
                    <a:srgbClr val="FF540A"/>
                  </a:solidFill>
                  <a:latin typeface="Arial Black"/>
                  <a:ea typeface="Arial Black"/>
                  <a:cs typeface="Arial Black"/>
                  <a:sym typeface="Arial Black"/>
                </a:rPr>
                <a:t>Change</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grpSp>
        <p:nvGrpSpPr>
          <p:cNvPr id="765" name="Google Shape;765;p17"/>
          <p:cNvGrpSpPr/>
          <p:nvPr/>
        </p:nvGrpSpPr>
        <p:grpSpPr>
          <a:xfrm>
            <a:off x="650667" y="2210795"/>
            <a:ext cx="3743767" cy="3220326"/>
            <a:chOff x="1143430" y="2256100"/>
            <a:chExt cx="3743767" cy="3220326"/>
          </a:xfrm>
        </p:grpSpPr>
        <p:sp>
          <p:nvSpPr>
            <p:cNvPr id="766" name="Google Shape;766;p17"/>
            <p:cNvSpPr/>
            <p:nvPr/>
          </p:nvSpPr>
          <p:spPr>
            <a:xfrm>
              <a:off x="1143430" y="2256100"/>
              <a:ext cx="3735578" cy="3220326"/>
            </a:xfrm>
            <a:prstGeom prst="hexagon">
              <a:avLst>
                <a:gd name="adj" fmla="val 25000"/>
                <a:gd name="vf" fmla="val 115470"/>
              </a:avLst>
            </a:prstGeom>
            <a:solidFill>
              <a:srgbClr val="FFFFFF"/>
            </a:solidFill>
            <a:ln w="76200" cap="flat" cmpd="sng">
              <a:solidFill>
                <a:srgbClr val="06C4B0"/>
              </a:solidFill>
              <a:prstDash val="solid"/>
              <a:miter lim="800000"/>
              <a:headEnd type="none" w="sm" len="sm"/>
              <a:tailEnd type="none" w="sm" len="sm"/>
            </a:ln>
          </p:spPr>
          <p:txBody>
            <a:bodyPr spcFirstLastPara="1" wrap="square" lIns="0" tIns="45700" rIns="0" bIns="0" anchor="t" anchorCtr="0">
              <a:noAutofit/>
            </a:bodyPr>
            <a:lstStyle/>
            <a:p>
              <a:pPr marL="0" marR="0" lvl="0" indent="0" algn="ctr" rtl="0">
                <a:spcBef>
                  <a:spcPts val="0"/>
                </a:spcBef>
                <a:spcAft>
                  <a:spcPts val="0"/>
                </a:spcAft>
                <a:buNone/>
              </a:pPr>
              <a:endParaRPr sz="2800">
                <a:solidFill>
                  <a:srgbClr val="FF540A"/>
                </a:solidFill>
                <a:latin typeface="Arial Black"/>
                <a:ea typeface="Arial Black"/>
                <a:cs typeface="Arial Black"/>
                <a:sym typeface="Arial Black"/>
              </a:endParaRPr>
            </a:p>
          </p:txBody>
        </p:sp>
        <p:grpSp>
          <p:nvGrpSpPr>
            <p:cNvPr id="767" name="Google Shape;767;p17"/>
            <p:cNvGrpSpPr/>
            <p:nvPr/>
          </p:nvGrpSpPr>
          <p:grpSpPr>
            <a:xfrm>
              <a:off x="1149709" y="2346630"/>
              <a:ext cx="3737488" cy="1417082"/>
              <a:chOff x="3846610" y="2972127"/>
              <a:chExt cx="3737488" cy="1417082"/>
            </a:xfrm>
          </p:grpSpPr>
          <p:grpSp>
            <p:nvGrpSpPr>
              <p:cNvPr id="768" name="Google Shape;768;p17"/>
              <p:cNvGrpSpPr/>
              <p:nvPr/>
            </p:nvGrpSpPr>
            <p:grpSpPr>
              <a:xfrm rot="-3780000">
                <a:off x="3529902" y="3580184"/>
                <a:ext cx="1488030" cy="200967"/>
                <a:chOff x="1320696" y="2700381"/>
                <a:chExt cx="1488030" cy="200967"/>
              </a:xfrm>
            </p:grpSpPr>
            <p:sp>
              <p:nvSpPr>
                <p:cNvPr id="769" name="Google Shape;769;p17"/>
                <p:cNvSpPr/>
                <p:nvPr/>
              </p:nvSpPr>
              <p:spPr>
                <a:xfrm>
                  <a:off x="1320696" y="2700381"/>
                  <a:ext cx="496010" cy="200967"/>
                </a:xfrm>
                <a:prstGeom prst="rect">
                  <a:avLst/>
                </a:prstGeom>
                <a:solidFill>
                  <a:srgbClr val="FFFFFF"/>
                </a:solidFill>
                <a:ln w="57150" cap="flat" cmpd="sng">
                  <a:solidFill>
                    <a:srgbClr val="00285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70" name="Google Shape;770;p17"/>
                <p:cNvSpPr/>
                <p:nvPr/>
              </p:nvSpPr>
              <p:spPr>
                <a:xfrm>
                  <a:off x="1816706" y="2700381"/>
                  <a:ext cx="496010" cy="200967"/>
                </a:xfrm>
                <a:prstGeom prst="rect">
                  <a:avLst/>
                </a:prstGeom>
                <a:solidFill>
                  <a:srgbClr val="FFFFFF"/>
                </a:solidFill>
                <a:ln w="57150" cap="flat" cmpd="sng">
                  <a:solidFill>
                    <a:srgbClr val="00285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71" name="Google Shape;771;p17"/>
                <p:cNvSpPr/>
                <p:nvPr/>
              </p:nvSpPr>
              <p:spPr>
                <a:xfrm>
                  <a:off x="2312716" y="2700381"/>
                  <a:ext cx="496010" cy="200967"/>
                </a:xfrm>
                <a:prstGeom prst="rect">
                  <a:avLst/>
                </a:prstGeom>
                <a:solidFill>
                  <a:srgbClr val="FFFFFF"/>
                </a:solidFill>
                <a:ln w="57150" cap="flat" cmpd="sng">
                  <a:solidFill>
                    <a:srgbClr val="00285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772" name="Google Shape;772;p17"/>
              <p:cNvGrpSpPr/>
              <p:nvPr/>
            </p:nvGrpSpPr>
            <p:grpSpPr>
              <a:xfrm rot="3780000">
                <a:off x="6412776" y="3580184"/>
                <a:ext cx="1488030" cy="200967"/>
                <a:chOff x="1320696" y="2700381"/>
                <a:chExt cx="1488030" cy="200967"/>
              </a:xfrm>
            </p:grpSpPr>
            <p:sp>
              <p:nvSpPr>
                <p:cNvPr id="773" name="Google Shape;773;p17"/>
                <p:cNvSpPr/>
                <p:nvPr/>
              </p:nvSpPr>
              <p:spPr>
                <a:xfrm>
                  <a:off x="1320696" y="2700381"/>
                  <a:ext cx="496010" cy="200967"/>
                </a:xfrm>
                <a:prstGeom prst="rect">
                  <a:avLst/>
                </a:prstGeom>
                <a:solidFill>
                  <a:srgbClr val="FFFFFF"/>
                </a:solidFill>
                <a:ln w="57150" cap="flat" cmpd="sng">
                  <a:solidFill>
                    <a:srgbClr val="00285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74" name="Google Shape;774;p17"/>
                <p:cNvSpPr/>
                <p:nvPr/>
              </p:nvSpPr>
              <p:spPr>
                <a:xfrm>
                  <a:off x="1816706" y="2700381"/>
                  <a:ext cx="496010" cy="200967"/>
                </a:xfrm>
                <a:prstGeom prst="rect">
                  <a:avLst/>
                </a:prstGeom>
                <a:solidFill>
                  <a:srgbClr val="FFFFFF"/>
                </a:solidFill>
                <a:ln w="57150" cap="flat" cmpd="sng">
                  <a:solidFill>
                    <a:srgbClr val="00285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75" name="Google Shape;775;p17"/>
                <p:cNvSpPr/>
                <p:nvPr/>
              </p:nvSpPr>
              <p:spPr>
                <a:xfrm>
                  <a:off x="2312716" y="2700381"/>
                  <a:ext cx="496010" cy="200967"/>
                </a:xfrm>
                <a:prstGeom prst="rect">
                  <a:avLst/>
                </a:prstGeom>
                <a:solidFill>
                  <a:srgbClr val="FFFFFF"/>
                </a:solidFill>
                <a:ln w="57150" cap="flat" cmpd="sng">
                  <a:solidFill>
                    <a:srgbClr val="00285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grpSp>
      <p:grpSp>
        <p:nvGrpSpPr>
          <p:cNvPr id="776" name="Google Shape;776;p17"/>
          <p:cNvGrpSpPr/>
          <p:nvPr/>
        </p:nvGrpSpPr>
        <p:grpSpPr>
          <a:xfrm>
            <a:off x="650667" y="1944167"/>
            <a:ext cx="3743767" cy="3220326"/>
            <a:chOff x="1143430" y="2256100"/>
            <a:chExt cx="3743767" cy="3220326"/>
          </a:xfrm>
        </p:grpSpPr>
        <p:sp>
          <p:nvSpPr>
            <p:cNvPr id="777" name="Google Shape;777;p17"/>
            <p:cNvSpPr/>
            <p:nvPr/>
          </p:nvSpPr>
          <p:spPr>
            <a:xfrm>
              <a:off x="2055096" y="4280352"/>
              <a:ext cx="1912246" cy="1008814"/>
            </a:xfrm>
            <a:prstGeom prst="flowChartMagneticDisk">
              <a:avLst/>
            </a:prstGeom>
            <a:solidFill>
              <a:srgbClr val="FFFFFF"/>
            </a:solidFill>
            <a:ln w="57150" cap="flat" cmpd="sng">
              <a:solidFill>
                <a:srgbClr val="009AD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nvGrpSpPr>
            <p:cNvPr id="778" name="Google Shape;778;p17"/>
            <p:cNvGrpSpPr/>
            <p:nvPr/>
          </p:nvGrpSpPr>
          <p:grpSpPr>
            <a:xfrm>
              <a:off x="1149709" y="2346630"/>
              <a:ext cx="3737488" cy="1417082"/>
              <a:chOff x="3846610" y="2972127"/>
              <a:chExt cx="3737488" cy="1417082"/>
            </a:xfrm>
          </p:grpSpPr>
          <p:grpSp>
            <p:nvGrpSpPr>
              <p:cNvPr id="779" name="Google Shape;779;p17"/>
              <p:cNvGrpSpPr/>
              <p:nvPr/>
            </p:nvGrpSpPr>
            <p:grpSpPr>
              <a:xfrm rot="-3780000">
                <a:off x="3529902" y="3580184"/>
                <a:ext cx="1488030" cy="200967"/>
                <a:chOff x="1320696" y="2700381"/>
                <a:chExt cx="1488030" cy="200967"/>
              </a:xfrm>
            </p:grpSpPr>
            <p:sp>
              <p:nvSpPr>
                <p:cNvPr id="780" name="Google Shape;780;p17"/>
                <p:cNvSpPr/>
                <p:nvPr/>
              </p:nvSpPr>
              <p:spPr>
                <a:xfrm>
                  <a:off x="1320696" y="2700381"/>
                  <a:ext cx="496010" cy="200967"/>
                </a:xfrm>
                <a:prstGeom prst="rect">
                  <a:avLst/>
                </a:prstGeom>
                <a:solidFill>
                  <a:srgbClr val="FFFFFF"/>
                </a:solidFill>
                <a:ln w="57150" cap="flat" cmpd="sng">
                  <a:solidFill>
                    <a:srgbClr val="009AD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1" name="Google Shape;781;p17"/>
                <p:cNvSpPr/>
                <p:nvPr/>
              </p:nvSpPr>
              <p:spPr>
                <a:xfrm>
                  <a:off x="1816706" y="2700381"/>
                  <a:ext cx="496010" cy="200967"/>
                </a:xfrm>
                <a:prstGeom prst="rect">
                  <a:avLst/>
                </a:prstGeom>
                <a:solidFill>
                  <a:srgbClr val="FFFFFF"/>
                </a:solidFill>
                <a:ln w="57150" cap="flat" cmpd="sng">
                  <a:solidFill>
                    <a:srgbClr val="009AD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2" name="Google Shape;782;p17"/>
                <p:cNvSpPr/>
                <p:nvPr/>
              </p:nvSpPr>
              <p:spPr>
                <a:xfrm>
                  <a:off x="2312716" y="2700381"/>
                  <a:ext cx="496010" cy="200967"/>
                </a:xfrm>
                <a:prstGeom prst="rect">
                  <a:avLst/>
                </a:prstGeom>
                <a:solidFill>
                  <a:srgbClr val="FFFFFF"/>
                </a:solidFill>
                <a:ln w="57150" cap="flat" cmpd="sng">
                  <a:solidFill>
                    <a:srgbClr val="009AD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783" name="Google Shape;783;p17"/>
              <p:cNvGrpSpPr/>
              <p:nvPr/>
            </p:nvGrpSpPr>
            <p:grpSpPr>
              <a:xfrm rot="3780000">
                <a:off x="6412776" y="3580184"/>
                <a:ext cx="1488030" cy="200967"/>
                <a:chOff x="1320696" y="2700381"/>
                <a:chExt cx="1488030" cy="200967"/>
              </a:xfrm>
            </p:grpSpPr>
            <p:sp>
              <p:nvSpPr>
                <p:cNvPr id="784" name="Google Shape;784;p17"/>
                <p:cNvSpPr/>
                <p:nvPr/>
              </p:nvSpPr>
              <p:spPr>
                <a:xfrm>
                  <a:off x="1320696" y="2700381"/>
                  <a:ext cx="496010" cy="200967"/>
                </a:xfrm>
                <a:prstGeom prst="rect">
                  <a:avLst/>
                </a:prstGeom>
                <a:solidFill>
                  <a:srgbClr val="FFFFFF"/>
                </a:solidFill>
                <a:ln w="57150" cap="flat" cmpd="sng">
                  <a:solidFill>
                    <a:srgbClr val="009AD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5" name="Google Shape;785;p17"/>
                <p:cNvSpPr/>
                <p:nvPr/>
              </p:nvSpPr>
              <p:spPr>
                <a:xfrm>
                  <a:off x="1816706" y="2700381"/>
                  <a:ext cx="496010" cy="200967"/>
                </a:xfrm>
                <a:prstGeom prst="rect">
                  <a:avLst/>
                </a:prstGeom>
                <a:solidFill>
                  <a:srgbClr val="FFFFFF"/>
                </a:solidFill>
                <a:ln w="57150" cap="flat" cmpd="sng">
                  <a:solidFill>
                    <a:srgbClr val="009AD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6" name="Google Shape;786;p17"/>
                <p:cNvSpPr/>
                <p:nvPr/>
              </p:nvSpPr>
              <p:spPr>
                <a:xfrm>
                  <a:off x="2312716" y="2700381"/>
                  <a:ext cx="496010" cy="200967"/>
                </a:xfrm>
                <a:prstGeom prst="rect">
                  <a:avLst/>
                </a:prstGeom>
                <a:solidFill>
                  <a:srgbClr val="FFFFFF"/>
                </a:solidFill>
                <a:ln w="57150" cap="flat" cmpd="sng">
                  <a:solidFill>
                    <a:srgbClr val="009AD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sp>
          <p:nvSpPr>
            <p:cNvPr id="787" name="Google Shape;787;p17"/>
            <p:cNvSpPr/>
            <p:nvPr/>
          </p:nvSpPr>
          <p:spPr>
            <a:xfrm>
              <a:off x="1143430" y="2256100"/>
              <a:ext cx="3735578" cy="3220326"/>
            </a:xfrm>
            <a:prstGeom prst="hexagon">
              <a:avLst>
                <a:gd name="adj" fmla="val 25000"/>
                <a:gd name="vf" fmla="val 115470"/>
              </a:avLst>
            </a:prstGeom>
            <a:solidFill>
              <a:srgbClr val="FFFFFF"/>
            </a:solidFill>
            <a:ln w="76200" cap="flat" cmpd="sng">
              <a:solidFill>
                <a:srgbClr val="009AD7"/>
              </a:solidFill>
              <a:prstDash val="solid"/>
              <a:miter lim="800000"/>
              <a:headEnd type="none" w="sm" len="sm"/>
              <a:tailEnd type="none" w="sm" len="sm"/>
            </a:ln>
          </p:spPr>
          <p:txBody>
            <a:bodyPr spcFirstLastPara="1" wrap="square" lIns="0" tIns="45700" rIns="0" bIns="0" anchor="t" anchorCtr="0">
              <a:noAutofit/>
            </a:bodyPr>
            <a:lstStyle/>
            <a:p>
              <a:pPr marL="0" marR="0" lvl="0" indent="0" algn="ctr" rtl="0">
                <a:spcBef>
                  <a:spcPts val="0"/>
                </a:spcBef>
                <a:spcAft>
                  <a:spcPts val="0"/>
                </a:spcAft>
                <a:buNone/>
              </a:pPr>
              <a:endParaRPr sz="2800">
                <a:solidFill>
                  <a:srgbClr val="FF540A"/>
                </a:solidFill>
                <a:latin typeface="Arial Black"/>
                <a:ea typeface="Arial Black"/>
                <a:cs typeface="Arial Black"/>
                <a:sym typeface="Arial Black"/>
              </a:endParaRPr>
            </a:p>
          </p:txBody>
        </p:sp>
      </p:grpSp>
      <p:grpSp>
        <p:nvGrpSpPr>
          <p:cNvPr id="788" name="Google Shape;788;p17"/>
          <p:cNvGrpSpPr/>
          <p:nvPr/>
        </p:nvGrpSpPr>
        <p:grpSpPr>
          <a:xfrm>
            <a:off x="142604" y="1344548"/>
            <a:ext cx="4751705" cy="3553316"/>
            <a:chOff x="635367" y="1923110"/>
            <a:chExt cx="4751705" cy="3553316"/>
          </a:xfrm>
        </p:grpSpPr>
        <p:sp>
          <p:nvSpPr>
            <p:cNvPr id="789" name="Google Shape;789;p17"/>
            <p:cNvSpPr/>
            <p:nvPr/>
          </p:nvSpPr>
          <p:spPr>
            <a:xfrm>
              <a:off x="1143430" y="2256100"/>
              <a:ext cx="3735578" cy="3220326"/>
            </a:xfrm>
            <a:prstGeom prst="hexagon">
              <a:avLst>
                <a:gd name="adj" fmla="val 25000"/>
                <a:gd name="vf" fmla="val 115470"/>
              </a:avLst>
            </a:prstGeom>
            <a:solidFill>
              <a:schemeClr val="lt1"/>
            </a:solidFill>
            <a:ln w="76200" cap="flat" cmpd="sng">
              <a:solidFill>
                <a:srgbClr val="FF540A"/>
              </a:solidFill>
              <a:prstDash val="solid"/>
              <a:miter lim="800000"/>
              <a:headEnd type="none" w="sm" len="sm"/>
              <a:tailEnd type="none" w="sm" len="sm"/>
            </a:ln>
          </p:spPr>
          <p:txBody>
            <a:bodyPr spcFirstLastPara="1" wrap="square" lIns="0" tIns="45700" rIns="0" bIns="0" anchor="t" anchorCtr="0">
              <a:noAutofit/>
            </a:bodyPr>
            <a:lstStyle/>
            <a:p>
              <a:pPr marL="0" marR="0" lvl="0" indent="0" algn="ctr" rtl="0">
                <a:spcBef>
                  <a:spcPts val="0"/>
                </a:spcBef>
                <a:spcAft>
                  <a:spcPts val="0"/>
                </a:spcAft>
                <a:buNone/>
              </a:pPr>
              <a:r>
                <a:rPr lang="en-GB" sz="2800">
                  <a:solidFill>
                    <a:srgbClr val="FF540A"/>
                  </a:solidFill>
                  <a:latin typeface="Arial Black"/>
                  <a:ea typeface="Arial Black"/>
                  <a:cs typeface="Arial Black"/>
                  <a:sym typeface="Arial Black"/>
                </a:rPr>
                <a:t>Packaged Business Capability</a:t>
              </a:r>
              <a:endParaRPr/>
            </a:p>
          </p:txBody>
        </p:sp>
        <p:sp>
          <p:nvSpPr>
            <p:cNvPr id="790" name="Google Shape;790;p17"/>
            <p:cNvSpPr/>
            <p:nvPr/>
          </p:nvSpPr>
          <p:spPr>
            <a:xfrm>
              <a:off x="2055096" y="4280352"/>
              <a:ext cx="1912246" cy="1008814"/>
            </a:xfrm>
            <a:prstGeom prst="flowChartMagneticDisk">
              <a:avLst/>
            </a:prstGeom>
            <a:solidFill>
              <a:srgbClr val="979D9D"/>
            </a:solidFill>
            <a:ln w="571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400">
                  <a:solidFill>
                    <a:schemeClr val="dk1"/>
                  </a:solidFill>
                  <a:latin typeface="Arial"/>
                  <a:ea typeface="Arial"/>
                  <a:cs typeface="Arial"/>
                  <a:sym typeface="Arial"/>
                </a:rPr>
                <a:t>Internal data</a:t>
              </a:r>
              <a:endParaRPr/>
            </a:p>
          </p:txBody>
        </p:sp>
        <p:grpSp>
          <p:nvGrpSpPr>
            <p:cNvPr id="791" name="Google Shape;791;p17"/>
            <p:cNvGrpSpPr/>
            <p:nvPr/>
          </p:nvGrpSpPr>
          <p:grpSpPr>
            <a:xfrm>
              <a:off x="635367" y="1923110"/>
              <a:ext cx="4751705" cy="1931496"/>
              <a:chOff x="3332268" y="2548607"/>
              <a:chExt cx="4751705" cy="1931496"/>
            </a:xfrm>
          </p:grpSpPr>
          <p:grpSp>
            <p:nvGrpSpPr>
              <p:cNvPr id="792" name="Google Shape;792;p17"/>
              <p:cNvGrpSpPr/>
              <p:nvPr/>
            </p:nvGrpSpPr>
            <p:grpSpPr>
              <a:xfrm>
                <a:off x="3332268" y="2548607"/>
                <a:ext cx="1368956" cy="1913415"/>
                <a:chOff x="3332268" y="2548607"/>
                <a:chExt cx="1368956" cy="1913415"/>
              </a:xfrm>
            </p:grpSpPr>
            <p:grpSp>
              <p:nvGrpSpPr>
                <p:cNvPr id="793" name="Google Shape;793;p17"/>
                <p:cNvGrpSpPr/>
                <p:nvPr/>
              </p:nvGrpSpPr>
              <p:grpSpPr>
                <a:xfrm rot="-3780000">
                  <a:off x="3529902" y="3580184"/>
                  <a:ext cx="1488030" cy="200967"/>
                  <a:chOff x="1320696" y="2700381"/>
                  <a:chExt cx="1488030" cy="200967"/>
                </a:xfrm>
              </p:grpSpPr>
              <p:sp>
                <p:nvSpPr>
                  <p:cNvPr id="794" name="Google Shape;794;p17"/>
                  <p:cNvSpPr/>
                  <p:nvPr/>
                </p:nvSpPr>
                <p:spPr>
                  <a:xfrm>
                    <a:off x="1320696" y="2700381"/>
                    <a:ext cx="496010" cy="200967"/>
                  </a:xfrm>
                  <a:prstGeom prst="rect">
                    <a:avLst/>
                  </a:prstGeom>
                  <a:solidFill>
                    <a:srgbClr val="FFFFFF"/>
                  </a:solidFill>
                  <a:ln w="5715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5" name="Google Shape;795;p17"/>
                  <p:cNvSpPr/>
                  <p:nvPr/>
                </p:nvSpPr>
                <p:spPr>
                  <a:xfrm>
                    <a:off x="1816706" y="2700381"/>
                    <a:ext cx="496010" cy="200967"/>
                  </a:xfrm>
                  <a:prstGeom prst="rect">
                    <a:avLst/>
                  </a:prstGeom>
                  <a:solidFill>
                    <a:srgbClr val="FFFFFF"/>
                  </a:solidFill>
                  <a:ln w="5715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6" name="Google Shape;796;p17"/>
                  <p:cNvSpPr/>
                  <p:nvPr/>
                </p:nvSpPr>
                <p:spPr>
                  <a:xfrm>
                    <a:off x="2312716" y="2700381"/>
                    <a:ext cx="496010" cy="200967"/>
                  </a:xfrm>
                  <a:prstGeom prst="rect">
                    <a:avLst/>
                  </a:prstGeom>
                  <a:solidFill>
                    <a:srgbClr val="FFFFFF"/>
                  </a:solidFill>
                  <a:ln w="5715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797" name="Google Shape;797;p17"/>
                <p:cNvSpPr txBox="1"/>
                <p:nvPr/>
              </p:nvSpPr>
              <p:spPr>
                <a:xfrm rot="-3780000">
                  <a:off x="3015889" y="3274482"/>
                  <a:ext cx="1912246" cy="461665"/>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GB" sz="2400" b="1">
                      <a:solidFill>
                        <a:schemeClr val="lt1"/>
                      </a:solidFill>
                      <a:latin typeface="Arial"/>
                      <a:ea typeface="Arial"/>
                      <a:cs typeface="Arial"/>
                      <a:sym typeface="Arial"/>
                    </a:rPr>
                    <a:t>Events</a:t>
                  </a:r>
                  <a:endParaRPr/>
                </a:p>
              </p:txBody>
            </p:sp>
          </p:grpSp>
          <p:grpSp>
            <p:nvGrpSpPr>
              <p:cNvPr id="798" name="Google Shape;798;p17"/>
              <p:cNvGrpSpPr/>
              <p:nvPr/>
            </p:nvGrpSpPr>
            <p:grpSpPr>
              <a:xfrm>
                <a:off x="6729484" y="2566688"/>
                <a:ext cx="1354489" cy="1913415"/>
                <a:chOff x="6729484" y="2566688"/>
                <a:chExt cx="1354489" cy="1913415"/>
              </a:xfrm>
            </p:grpSpPr>
            <p:grpSp>
              <p:nvGrpSpPr>
                <p:cNvPr id="799" name="Google Shape;799;p17"/>
                <p:cNvGrpSpPr/>
                <p:nvPr/>
              </p:nvGrpSpPr>
              <p:grpSpPr>
                <a:xfrm rot="3780000">
                  <a:off x="6412776" y="3580184"/>
                  <a:ext cx="1488030" cy="200967"/>
                  <a:chOff x="1320696" y="2700381"/>
                  <a:chExt cx="1488030" cy="200967"/>
                </a:xfrm>
              </p:grpSpPr>
              <p:sp>
                <p:nvSpPr>
                  <p:cNvPr id="800" name="Google Shape;800;p17"/>
                  <p:cNvSpPr/>
                  <p:nvPr/>
                </p:nvSpPr>
                <p:spPr>
                  <a:xfrm>
                    <a:off x="1320696" y="2700381"/>
                    <a:ext cx="496010" cy="200967"/>
                  </a:xfrm>
                  <a:prstGeom prst="rect">
                    <a:avLst/>
                  </a:prstGeom>
                  <a:solidFill>
                    <a:srgbClr val="FFFFFF"/>
                  </a:solidFill>
                  <a:ln w="5715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01" name="Google Shape;801;p17"/>
                  <p:cNvSpPr/>
                  <p:nvPr/>
                </p:nvSpPr>
                <p:spPr>
                  <a:xfrm>
                    <a:off x="1816706" y="2700381"/>
                    <a:ext cx="496010" cy="200967"/>
                  </a:xfrm>
                  <a:prstGeom prst="rect">
                    <a:avLst/>
                  </a:prstGeom>
                  <a:solidFill>
                    <a:srgbClr val="FFFFFF"/>
                  </a:solidFill>
                  <a:ln w="5715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02" name="Google Shape;802;p17"/>
                  <p:cNvSpPr/>
                  <p:nvPr/>
                </p:nvSpPr>
                <p:spPr>
                  <a:xfrm>
                    <a:off x="2312716" y="2700381"/>
                    <a:ext cx="496010" cy="200967"/>
                  </a:xfrm>
                  <a:prstGeom prst="rect">
                    <a:avLst/>
                  </a:prstGeom>
                  <a:solidFill>
                    <a:srgbClr val="FFFFFF"/>
                  </a:solidFill>
                  <a:ln w="5715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803" name="Google Shape;803;p17"/>
                <p:cNvSpPr txBox="1"/>
                <p:nvPr/>
              </p:nvSpPr>
              <p:spPr>
                <a:xfrm rot="3780000">
                  <a:off x="6488106" y="3292563"/>
                  <a:ext cx="1912246" cy="461665"/>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GB" sz="2400" b="1">
                      <a:solidFill>
                        <a:schemeClr val="lt1"/>
                      </a:solidFill>
                      <a:latin typeface="Arial"/>
                      <a:ea typeface="Arial"/>
                      <a:cs typeface="Arial"/>
                      <a:sym typeface="Arial"/>
                    </a:rPr>
                    <a:t>APIs</a:t>
                  </a:r>
                  <a:endParaRPr/>
                </a:p>
              </p:txBody>
            </p:sp>
          </p:grpSp>
        </p:grpSp>
      </p:grpSp>
      <p:sp>
        <p:nvSpPr>
          <p:cNvPr id="804" name="Google Shape;804;p17"/>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3200"/>
              <a:buFont typeface="Arial Black"/>
              <a:buNone/>
            </a:pPr>
            <a:r>
              <a:rPr lang="en-GB"/>
              <a:t>Package Business Capabilities as Components</a:t>
            </a:r>
            <a:endParaRPr>
              <a:solidFill>
                <a:srgbClr val="FF540A"/>
              </a:solidFill>
            </a:endParaRPr>
          </a:p>
        </p:txBody>
      </p:sp>
      <p:grpSp>
        <p:nvGrpSpPr>
          <p:cNvPr id="805" name="Google Shape;805;p17"/>
          <p:cNvGrpSpPr/>
          <p:nvPr/>
        </p:nvGrpSpPr>
        <p:grpSpPr>
          <a:xfrm>
            <a:off x="5054030" y="1208813"/>
            <a:ext cx="2101801" cy="4440374"/>
            <a:chOff x="5451114" y="1633381"/>
            <a:chExt cx="2101801" cy="4440374"/>
          </a:xfrm>
        </p:grpSpPr>
        <p:cxnSp>
          <p:nvCxnSpPr>
            <p:cNvPr id="806" name="Google Shape;806;p17"/>
            <p:cNvCxnSpPr/>
            <p:nvPr/>
          </p:nvCxnSpPr>
          <p:spPr>
            <a:xfrm>
              <a:off x="5451114" y="1633381"/>
              <a:ext cx="0" cy="4440374"/>
            </a:xfrm>
            <a:prstGeom prst="straightConnector1">
              <a:avLst/>
            </a:prstGeom>
            <a:noFill/>
            <a:ln w="57150" cap="flat" cmpd="sng">
              <a:solidFill>
                <a:schemeClr val="lt2"/>
              </a:solidFill>
              <a:prstDash val="solid"/>
              <a:round/>
              <a:headEnd type="none" w="sm" len="sm"/>
              <a:tailEnd type="none" w="sm" len="sm"/>
            </a:ln>
          </p:spPr>
        </p:cxnSp>
        <p:sp>
          <p:nvSpPr>
            <p:cNvPr id="807" name="Google Shape;807;p17"/>
            <p:cNvSpPr txBox="1"/>
            <p:nvPr/>
          </p:nvSpPr>
          <p:spPr>
            <a:xfrm>
              <a:off x="5607574" y="3918835"/>
              <a:ext cx="1788881" cy="1200329"/>
            </a:xfrm>
            <a:prstGeom prst="rect">
              <a:avLst/>
            </a:prstGeom>
            <a:noFill/>
            <a:ln>
              <a:noFill/>
            </a:ln>
          </p:spPr>
          <p:txBody>
            <a:bodyPr spcFirstLastPara="1" wrap="square" lIns="0" tIns="45700" rIns="0" bIns="45700" anchor="t" anchorCtr="0">
              <a:spAutoFit/>
            </a:bodyPr>
            <a:lstStyle/>
            <a:p>
              <a:pPr marL="0" marR="0" lvl="0" indent="0" algn="ctr" rtl="0">
                <a:lnSpc>
                  <a:spcPct val="100000"/>
                </a:lnSpc>
                <a:spcBef>
                  <a:spcPts val="0"/>
                </a:spcBef>
                <a:spcAft>
                  <a:spcPts val="0"/>
                </a:spcAft>
                <a:buClr>
                  <a:schemeClr val="lt1"/>
                </a:buClr>
                <a:buSzPts val="2400"/>
                <a:buFont typeface="Arial"/>
                <a:buNone/>
              </a:pPr>
              <a:r>
                <a:rPr lang="en-GB" sz="2400" b="0" i="0" u="none" strike="noStrike" cap="none">
                  <a:solidFill>
                    <a:schemeClr val="lt1"/>
                  </a:solidFill>
                  <a:latin typeface="Arial"/>
                  <a:ea typeface="Arial"/>
                  <a:cs typeface="Arial"/>
                  <a:sym typeface="Arial"/>
                </a:rPr>
                <a:t>Application composition platform</a:t>
              </a:r>
              <a:endParaRPr/>
            </a:p>
          </p:txBody>
        </p:sp>
        <p:cxnSp>
          <p:nvCxnSpPr>
            <p:cNvPr id="808" name="Google Shape;808;p17"/>
            <p:cNvCxnSpPr/>
            <p:nvPr/>
          </p:nvCxnSpPr>
          <p:spPr>
            <a:xfrm>
              <a:off x="5451114" y="3827194"/>
              <a:ext cx="2101801" cy="0"/>
            </a:xfrm>
            <a:prstGeom prst="straightConnector1">
              <a:avLst/>
            </a:prstGeom>
            <a:noFill/>
            <a:ln w="57150" cap="flat" cmpd="sng">
              <a:solidFill>
                <a:schemeClr val="lt2"/>
              </a:solidFill>
              <a:prstDash val="solid"/>
              <a:round/>
              <a:headEnd type="none" w="sm" len="sm"/>
              <a:tailEnd type="triangle" w="med" len="med"/>
            </a:ln>
          </p:spPr>
        </p:cxnSp>
      </p:grpSp>
      <p:grpSp>
        <p:nvGrpSpPr>
          <p:cNvPr id="809" name="Google Shape;809;p17"/>
          <p:cNvGrpSpPr/>
          <p:nvPr/>
        </p:nvGrpSpPr>
        <p:grpSpPr>
          <a:xfrm>
            <a:off x="7724465" y="1390787"/>
            <a:ext cx="4019521" cy="3968252"/>
            <a:chOff x="7724465" y="2051803"/>
            <a:chExt cx="4019521" cy="3968252"/>
          </a:xfrm>
        </p:grpSpPr>
        <p:grpSp>
          <p:nvGrpSpPr>
            <p:cNvPr id="810" name="Google Shape;810;p17"/>
            <p:cNvGrpSpPr/>
            <p:nvPr/>
          </p:nvGrpSpPr>
          <p:grpSpPr>
            <a:xfrm>
              <a:off x="7724465" y="2290511"/>
              <a:ext cx="3916021" cy="3729544"/>
              <a:chOff x="7724465" y="1959844"/>
              <a:chExt cx="3916021" cy="3729544"/>
            </a:xfrm>
          </p:grpSpPr>
          <p:sp>
            <p:nvSpPr>
              <p:cNvPr id="811" name="Google Shape;811;p17"/>
              <p:cNvSpPr/>
              <p:nvPr/>
            </p:nvSpPr>
            <p:spPr>
              <a:xfrm>
                <a:off x="7724465" y="1959844"/>
                <a:ext cx="3916021" cy="3729544"/>
              </a:xfrm>
              <a:prstGeom prst="pentagon">
                <a:avLst>
                  <a:gd name="hf" fmla="val 105146"/>
                  <a:gd name="vf" fmla="val 110557"/>
                </a:avLst>
              </a:prstGeom>
              <a:solidFill>
                <a:srgbClr val="FFFFFF"/>
              </a:solidFill>
              <a:ln w="76200" cap="flat" cmpd="sng">
                <a:solidFill>
                  <a:srgbClr val="A1B3CA"/>
                </a:solidFill>
                <a:prstDash val="solid"/>
                <a:miter lim="800000"/>
                <a:headEnd type="none" w="sm" len="sm"/>
                <a:tailEnd type="none" w="sm" len="sm"/>
              </a:ln>
            </p:spPr>
            <p:txBody>
              <a:bodyPr spcFirstLastPara="1" wrap="square" lIns="0" tIns="45700" rIns="0" bIns="45700" anchor="b" anchorCtr="0">
                <a:noAutofit/>
              </a:bodyPr>
              <a:lstStyle/>
              <a:p>
                <a:pPr marL="0" marR="0" lvl="0" indent="0" algn="ctr" rtl="0">
                  <a:spcBef>
                    <a:spcPts val="0"/>
                  </a:spcBef>
                  <a:spcAft>
                    <a:spcPts val="0"/>
                  </a:spcAft>
                  <a:buNone/>
                </a:pPr>
                <a:r>
                  <a:rPr lang="en-GB" sz="2800">
                    <a:solidFill>
                      <a:srgbClr val="002856"/>
                    </a:solidFill>
                    <a:latin typeface="Arial Black"/>
                    <a:ea typeface="Arial Black"/>
                    <a:cs typeface="Arial Black"/>
                    <a:sym typeface="Arial Black"/>
                  </a:rPr>
                  <a:t>Composed Application</a:t>
                </a:r>
                <a:endParaRPr/>
              </a:p>
            </p:txBody>
          </p:sp>
          <p:grpSp>
            <p:nvGrpSpPr>
              <p:cNvPr id="812" name="Google Shape;812;p17"/>
              <p:cNvGrpSpPr/>
              <p:nvPr/>
            </p:nvGrpSpPr>
            <p:grpSpPr>
              <a:xfrm>
                <a:off x="8526247" y="2742251"/>
                <a:ext cx="2079897" cy="1998476"/>
                <a:chOff x="8549770" y="2659090"/>
                <a:chExt cx="2079897" cy="1998476"/>
              </a:xfrm>
            </p:grpSpPr>
            <p:pic>
              <p:nvPicPr>
                <p:cNvPr id="813" name="Google Shape;813;p17"/>
                <p:cNvPicPr preferRelativeResize="0"/>
                <p:nvPr/>
              </p:nvPicPr>
              <p:blipFill rotWithShape="1">
                <a:blip r:embed="rId3">
                  <a:alphaModFix/>
                </a:blip>
                <a:srcRect/>
                <a:stretch/>
              </p:blipFill>
              <p:spPr>
                <a:xfrm>
                  <a:off x="8549770" y="3175001"/>
                  <a:ext cx="1120035" cy="966654"/>
                </a:xfrm>
                <a:prstGeom prst="rect">
                  <a:avLst/>
                </a:prstGeom>
                <a:noFill/>
                <a:ln>
                  <a:noFill/>
                </a:ln>
              </p:spPr>
            </p:pic>
            <p:grpSp>
              <p:nvGrpSpPr>
                <p:cNvPr id="814" name="Google Shape;814;p17"/>
                <p:cNvGrpSpPr/>
                <p:nvPr/>
              </p:nvGrpSpPr>
              <p:grpSpPr>
                <a:xfrm>
                  <a:off x="9509633" y="2659090"/>
                  <a:ext cx="1120035" cy="1998476"/>
                  <a:chOff x="9509633" y="2659090"/>
                  <a:chExt cx="1120035" cy="1998476"/>
                </a:xfrm>
              </p:grpSpPr>
              <p:pic>
                <p:nvPicPr>
                  <p:cNvPr id="815" name="Google Shape;815;p17"/>
                  <p:cNvPicPr preferRelativeResize="0"/>
                  <p:nvPr/>
                </p:nvPicPr>
                <p:blipFill rotWithShape="1">
                  <a:blip r:embed="rId4">
                    <a:alphaModFix/>
                  </a:blip>
                  <a:srcRect/>
                  <a:stretch/>
                </p:blipFill>
                <p:spPr>
                  <a:xfrm>
                    <a:off x="9509633" y="2659090"/>
                    <a:ext cx="1120035" cy="966654"/>
                  </a:xfrm>
                  <a:prstGeom prst="rect">
                    <a:avLst/>
                  </a:prstGeom>
                  <a:noFill/>
                  <a:ln>
                    <a:noFill/>
                  </a:ln>
                </p:spPr>
              </p:pic>
              <p:pic>
                <p:nvPicPr>
                  <p:cNvPr id="816" name="Google Shape;816;p17"/>
                  <p:cNvPicPr preferRelativeResize="0"/>
                  <p:nvPr/>
                </p:nvPicPr>
                <p:blipFill rotWithShape="1">
                  <a:blip r:embed="rId5">
                    <a:alphaModFix/>
                  </a:blip>
                  <a:srcRect/>
                  <a:stretch/>
                </p:blipFill>
                <p:spPr>
                  <a:xfrm>
                    <a:off x="9509633" y="3690912"/>
                    <a:ext cx="1120035" cy="966654"/>
                  </a:xfrm>
                  <a:prstGeom prst="rect">
                    <a:avLst/>
                  </a:prstGeom>
                  <a:noFill/>
                  <a:ln>
                    <a:noFill/>
                  </a:ln>
                </p:spPr>
              </p:pic>
            </p:grpSp>
          </p:grpSp>
        </p:grpSp>
        <p:grpSp>
          <p:nvGrpSpPr>
            <p:cNvPr id="817" name="Google Shape;817;p17"/>
            <p:cNvGrpSpPr/>
            <p:nvPr/>
          </p:nvGrpSpPr>
          <p:grpSpPr>
            <a:xfrm>
              <a:off x="9813498" y="2051803"/>
              <a:ext cx="1930488" cy="1634945"/>
              <a:chOff x="9626752" y="2087983"/>
              <a:chExt cx="1930488" cy="1634945"/>
            </a:xfrm>
          </p:grpSpPr>
          <p:sp>
            <p:nvSpPr>
              <p:cNvPr id="818" name="Google Shape;818;p17"/>
              <p:cNvSpPr txBox="1"/>
              <p:nvPr/>
            </p:nvSpPr>
            <p:spPr>
              <a:xfrm rot="2157987">
                <a:off x="9691697" y="2605519"/>
                <a:ext cx="1912246" cy="461665"/>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GB" sz="2400" b="1">
                    <a:solidFill>
                      <a:schemeClr val="lt1"/>
                    </a:solidFill>
                    <a:latin typeface="Arial"/>
                    <a:ea typeface="Arial"/>
                    <a:cs typeface="Arial"/>
                    <a:sym typeface="Arial"/>
                  </a:rPr>
                  <a:t>UI</a:t>
                </a:r>
                <a:endParaRPr/>
              </a:p>
            </p:txBody>
          </p:sp>
          <p:grpSp>
            <p:nvGrpSpPr>
              <p:cNvPr id="819" name="Google Shape;819;p17"/>
              <p:cNvGrpSpPr/>
              <p:nvPr/>
            </p:nvGrpSpPr>
            <p:grpSpPr>
              <a:xfrm rot="2169943">
                <a:off x="9495381" y="2954264"/>
                <a:ext cx="1984334" cy="202691"/>
                <a:chOff x="8442368" y="1874224"/>
                <a:chExt cx="1984334" cy="202691"/>
              </a:xfrm>
            </p:grpSpPr>
            <p:sp>
              <p:nvSpPr>
                <p:cNvPr id="820" name="Google Shape;820;p17"/>
                <p:cNvSpPr/>
                <p:nvPr/>
              </p:nvSpPr>
              <p:spPr>
                <a:xfrm rot="-11956">
                  <a:off x="8442716" y="1875086"/>
                  <a:ext cx="496010" cy="200967"/>
                </a:xfrm>
                <a:prstGeom prst="rect">
                  <a:avLst/>
                </a:prstGeom>
                <a:solidFill>
                  <a:srgbClr val="FFFFFF"/>
                </a:solidFill>
                <a:ln w="57150" cap="flat" cmpd="sng">
                  <a:solidFill>
                    <a:srgbClr val="00285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1" name="Google Shape;821;p17"/>
                <p:cNvSpPr/>
                <p:nvPr/>
              </p:nvSpPr>
              <p:spPr>
                <a:xfrm rot="-11956">
                  <a:off x="8938592" y="1875086"/>
                  <a:ext cx="496010" cy="200967"/>
                </a:xfrm>
                <a:prstGeom prst="rect">
                  <a:avLst/>
                </a:prstGeom>
                <a:solidFill>
                  <a:srgbClr val="FFFFFF"/>
                </a:solidFill>
                <a:ln w="57150" cap="flat" cmpd="sng">
                  <a:solidFill>
                    <a:srgbClr val="00285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2" name="Google Shape;822;p17"/>
                <p:cNvSpPr/>
                <p:nvPr/>
              </p:nvSpPr>
              <p:spPr>
                <a:xfrm rot="-11956">
                  <a:off x="9434468" y="1875086"/>
                  <a:ext cx="496010" cy="200967"/>
                </a:xfrm>
                <a:prstGeom prst="rect">
                  <a:avLst/>
                </a:prstGeom>
                <a:solidFill>
                  <a:srgbClr val="FFFFFF"/>
                </a:solidFill>
                <a:ln w="57150" cap="flat" cmpd="sng">
                  <a:solidFill>
                    <a:srgbClr val="00285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3" name="Google Shape;823;p17"/>
                <p:cNvSpPr/>
                <p:nvPr/>
              </p:nvSpPr>
              <p:spPr>
                <a:xfrm rot="-11956">
                  <a:off x="9930344" y="1875086"/>
                  <a:ext cx="496010" cy="200967"/>
                </a:xfrm>
                <a:prstGeom prst="rect">
                  <a:avLst/>
                </a:prstGeom>
                <a:solidFill>
                  <a:srgbClr val="FFFFFF"/>
                </a:solidFill>
                <a:ln w="57150" cap="flat" cmpd="sng">
                  <a:solidFill>
                    <a:srgbClr val="00285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grpSp>
      <p:pic>
        <p:nvPicPr>
          <p:cNvPr id="824" name="Google Shape;824;p17"/>
          <p:cNvPicPr preferRelativeResize="0"/>
          <p:nvPr/>
        </p:nvPicPr>
        <p:blipFill rotWithShape="1">
          <a:blip r:embed="rId6">
            <a:alphaModFix/>
          </a:blip>
          <a:srcRect/>
          <a:stretch/>
        </p:blipFill>
        <p:spPr>
          <a:xfrm>
            <a:off x="11098427" y="340244"/>
            <a:ext cx="658599" cy="51224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856"/>
        </a:solidFill>
        <a:effectLst/>
      </p:bgPr>
    </p:bg>
    <p:spTree>
      <p:nvGrpSpPr>
        <p:cNvPr id="1" name="Shape 828"/>
        <p:cNvGrpSpPr/>
        <p:nvPr/>
      </p:nvGrpSpPr>
      <p:grpSpPr>
        <a:xfrm>
          <a:off x="0" y="0"/>
          <a:ext cx="0" cy="0"/>
          <a:chOff x="0" y="0"/>
          <a:chExt cx="0" cy="0"/>
        </a:xfrm>
      </p:grpSpPr>
      <p:pic>
        <p:nvPicPr>
          <p:cNvPr id="829" name="Google Shape;829;p18" descr="A cross on a pole&#10;&#10;Description automatically generated with low confidence"/>
          <p:cNvPicPr preferRelativeResize="0"/>
          <p:nvPr/>
        </p:nvPicPr>
        <p:blipFill rotWithShape="1">
          <a:blip r:embed="rId3">
            <a:alphaModFix/>
          </a:blip>
          <a:srcRect l="47126" t="34051" r="15736" b="2139"/>
          <a:stretch/>
        </p:blipFill>
        <p:spPr>
          <a:xfrm>
            <a:off x="457201" y="1184667"/>
            <a:ext cx="4204126" cy="4816084"/>
          </a:xfrm>
          <a:prstGeom prst="rect">
            <a:avLst/>
          </a:prstGeom>
          <a:noFill/>
          <a:ln>
            <a:noFill/>
          </a:ln>
        </p:spPr>
      </p:pic>
      <p:grpSp>
        <p:nvGrpSpPr>
          <p:cNvPr id="830" name="Google Shape;830;p18"/>
          <p:cNvGrpSpPr/>
          <p:nvPr/>
        </p:nvGrpSpPr>
        <p:grpSpPr>
          <a:xfrm>
            <a:off x="6392689" y="1675392"/>
            <a:ext cx="4196621" cy="3974608"/>
            <a:chOff x="6392689" y="1675392"/>
            <a:chExt cx="4196621" cy="3974608"/>
          </a:xfrm>
        </p:grpSpPr>
        <p:sp>
          <p:nvSpPr>
            <p:cNvPr id="831" name="Google Shape;831;p18"/>
            <p:cNvSpPr/>
            <p:nvPr/>
          </p:nvSpPr>
          <p:spPr>
            <a:xfrm>
              <a:off x="6410443" y="1675392"/>
              <a:ext cx="3938131" cy="3974608"/>
            </a:xfrm>
            <a:prstGeom prst="donut">
              <a:avLst>
                <a:gd name="adj" fmla="val 32955"/>
              </a:avLst>
            </a:prstGeom>
            <a:solidFill>
              <a:srgbClr val="F2F2F2"/>
            </a:solidFill>
            <a:ln w="12700" cap="flat" cmpd="sng">
              <a:solidFill>
                <a:srgbClr val="001D3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cxnSp>
          <p:nvCxnSpPr>
            <p:cNvPr id="832" name="Google Shape;832;p18"/>
            <p:cNvCxnSpPr/>
            <p:nvPr/>
          </p:nvCxnSpPr>
          <p:spPr>
            <a:xfrm rot="10800000">
              <a:off x="8379511" y="1708150"/>
              <a:ext cx="0" cy="1231900"/>
            </a:xfrm>
            <a:prstGeom prst="straightConnector1">
              <a:avLst/>
            </a:prstGeom>
            <a:noFill/>
            <a:ln w="38100" cap="rnd" cmpd="sng">
              <a:solidFill>
                <a:srgbClr val="FF540A"/>
              </a:solidFill>
              <a:prstDash val="dot"/>
              <a:round/>
              <a:headEnd type="none" w="sm" len="sm"/>
              <a:tailEnd type="none" w="sm" len="sm"/>
            </a:ln>
          </p:spPr>
        </p:cxnSp>
        <p:cxnSp>
          <p:nvCxnSpPr>
            <p:cNvPr id="833" name="Google Shape;833;p18"/>
            <p:cNvCxnSpPr/>
            <p:nvPr/>
          </p:nvCxnSpPr>
          <p:spPr>
            <a:xfrm>
              <a:off x="8794864" y="4266234"/>
              <a:ext cx="742713" cy="969341"/>
            </a:xfrm>
            <a:prstGeom prst="straightConnector1">
              <a:avLst/>
            </a:prstGeom>
            <a:noFill/>
            <a:ln w="38100" cap="rnd" cmpd="sng">
              <a:solidFill>
                <a:srgbClr val="FF540A"/>
              </a:solidFill>
              <a:prstDash val="dot"/>
              <a:round/>
              <a:headEnd type="none" w="sm" len="sm"/>
              <a:tailEnd type="none" w="sm" len="sm"/>
            </a:ln>
          </p:spPr>
        </p:cxnSp>
        <p:cxnSp>
          <p:nvCxnSpPr>
            <p:cNvPr id="834" name="Google Shape;834;p18"/>
            <p:cNvCxnSpPr/>
            <p:nvPr/>
          </p:nvCxnSpPr>
          <p:spPr>
            <a:xfrm flipH="1">
              <a:off x="7219950" y="4235450"/>
              <a:ext cx="726340" cy="1000614"/>
            </a:xfrm>
            <a:prstGeom prst="straightConnector1">
              <a:avLst/>
            </a:prstGeom>
            <a:noFill/>
            <a:ln w="38100" cap="rnd" cmpd="sng">
              <a:solidFill>
                <a:srgbClr val="FF540A"/>
              </a:solidFill>
              <a:prstDash val="dot"/>
              <a:round/>
              <a:headEnd type="none" w="sm" len="sm"/>
              <a:tailEnd type="none" w="sm" len="sm"/>
            </a:ln>
          </p:spPr>
        </p:cxnSp>
        <p:cxnSp>
          <p:nvCxnSpPr>
            <p:cNvPr id="835" name="Google Shape;835;p18"/>
            <p:cNvCxnSpPr/>
            <p:nvPr/>
          </p:nvCxnSpPr>
          <p:spPr>
            <a:xfrm rot="10800000">
              <a:off x="6559551" y="3008898"/>
              <a:ext cx="1152524" cy="411474"/>
            </a:xfrm>
            <a:prstGeom prst="straightConnector1">
              <a:avLst/>
            </a:prstGeom>
            <a:noFill/>
            <a:ln w="38100" cap="rnd" cmpd="sng">
              <a:solidFill>
                <a:srgbClr val="FF540A"/>
              </a:solidFill>
              <a:prstDash val="dot"/>
              <a:round/>
              <a:headEnd type="none" w="sm" len="sm"/>
              <a:tailEnd type="none" w="sm" len="sm"/>
            </a:ln>
          </p:spPr>
        </p:cxnSp>
        <p:sp>
          <p:nvSpPr>
            <p:cNvPr id="836" name="Google Shape;836;p18"/>
            <p:cNvSpPr txBox="1"/>
            <p:nvPr/>
          </p:nvSpPr>
          <p:spPr>
            <a:xfrm>
              <a:off x="6392689" y="3741704"/>
              <a:ext cx="1446819" cy="461665"/>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GB" sz="2400" b="1">
                  <a:solidFill>
                    <a:schemeClr val="dk1"/>
                  </a:solidFill>
                  <a:latin typeface="Arial"/>
                  <a:ea typeface="Arial"/>
                  <a:cs typeface="Arial"/>
                  <a:sym typeface="Arial"/>
                </a:rPr>
                <a:t>Act</a:t>
              </a:r>
              <a:endParaRPr/>
            </a:p>
          </p:txBody>
        </p:sp>
        <p:sp>
          <p:nvSpPr>
            <p:cNvPr id="837" name="Google Shape;837;p18"/>
            <p:cNvSpPr txBox="1"/>
            <p:nvPr/>
          </p:nvSpPr>
          <p:spPr>
            <a:xfrm>
              <a:off x="6827128" y="2390344"/>
              <a:ext cx="1473418" cy="461665"/>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GB" sz="2400" b="1">
                  <a:solidFill>
                    <a:schemeClr val="dk1"/>
                  </a:solidFill>
                  <a:latin typeface="Arial"/>
                  <a:ea typeface="Arial"/>
                  <a:cs typeface="Arial"/>
                  <a:sym typeface="Arial"/>
                </a:rPr>
                <a:t>Capture</a:t>
              </a:r>
              <a:endParaRPr/>
            </a:p>
          </p:txBody>
        </p:sp>
        <p:sp>
          <p:nvSpPr>
            <p:cNvPr id="838" name="Google Shape;838;p18"/>
            <p:cNvSpPr txBox="1"/>
            <p:nvPr/>
          </p:nvSpPr>
          <p:spPr>
            <a:xfrm>
              <a:off x="7731734" y="3603614"/>
              <a:ext cx="1295547"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000" b="1">
                  <a:solidFill>
                    <a:srgbClr val="FF540A"/>
                  </a:solidFill>
                  <a:latin typeface="Arial"/>
                  <a:ea typeface="Arial"/>
                  <a:cs typeface="Arial"/>
                  <a:sym typeface="Arial"/>
                </a:rPr>
                <a:t>Outcome</a:t>
              </a:r>
              <a:endParaRPr/>
            </a:p>
          </p:txBody>
        </p:sp>
        <p:sp>
          <p:nvSpPr>
            <p:cNvPr id="839" name="Google Shape;839;p18"/>
            <p:cNvSpPr txBox="1"/>
            <p:nvPr/>
          </p:nvSpPr>
          <p:spPr>
            <a:xfrm>
              <a:off x="8436507" y="2390344"/>
              <a:ext cx="1471786" cy="461665"/>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GB" sz="2400" b="1">
                  <a:solidFill>
                    <a:schemeClr val="dk1"/>
                  </a:solidFill>
                  <a:latin typeface="Arial"/>
                  <a:ea typeface="Arial"/>
                  <a:cs typeface="Arial"/>
                  <a:sym typeface="Arial"/>
                </a:rPr>
                <a:t>Interpret</a:t>
              </a:r>
              <a:endParaRPr/>
            </a:p>
          </p:txBody>
        </p:sp>
        <p:sp>
          <p:nvSpPr>
            <p:cNvPr id="840" name="Google Shape;840;p18"/>
            <p:cNvSpPr txBox="1"/>
            <p:nvPr/>
          </p:nvSpPr>
          <p:spPr>
            <a:xfrm>
              <a:off x="8704580" y="3741704"/>
              <a:ext cx="1884730" cy="461665"/>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GB" sz="2400" b="1">
                  <a:solidFill>
                    <a:schemeClr val="dk1"/>
                  </a:solidFill>
                  <a:latin typeface="Arial"/>
                  <a:ea typeface="Arial"/>
                  <a:cs typeface="Arial"/>
                  <a:sym typeface="Arial"/>
                </a:rPr>
                <a:t>Model</a:t>
              </a:r>
              <a:endParaRPr/>
            </a:p>
          </p:txBody>
        </p:sp>
        <p:sp>
          <p:nvSpPr>
            <p:cNvPr id="841" name="Google Shape;841;p18"/>
            <p:cNvSpPr txBox="1"/>
            <p:nvPr/>
          </p:nvSpPr>
          <p:spPr>
            <a:xfrm>
              <a:off x="7369328" y="4753328"/>
              <a:ext cx="2020360" cy="461665"/>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GB" sz="2400" b="1">
                  <a:solidFill>
                    <a:schemeClr val="dk1"/>
                  </a:solidFill>
                  <a:latin typeface="Arial"/>
                  <a:ea typeface="Arial"/>
                  <a:cs typeface="Arial"/>
                  <a:sym typeface="Arial"/>
                </a:rPr>
                <a:t>Resolve</a:t>
              </a:r>
              <a:endParaRPr sz="1800" b="1">
                <a:solidFill>
                  <a:schemeClr val="dk1"/>
                </a:solidFill>
                <a:latin typeface="Arial"/>
                <a:ea typeface="Arial"/>
                <a:cs typeface="Arial"/>
                <a:sym typeface="Arial"/>
              </a:endParaRPr>
            </a:p>
          </p:txBody>
        </p:sp>
        <p:sp>
          <p:nvSpPr>
            <p:cNvPr id="842" name="Google Shape;842;p18"/>
            <p:cNvSpPr/>
            <p:nvPr/>
          </p:nvSpPr>
          <p:spPr>
            <a:xfrm>
              <a:off x="8213397" y="3243411"/>
              <a:ext cx="332223" cy="388457"/>
            </a:xfrm>
            <a:custGeom>
              <a:avLst/>
              <a:gdLst/>
              <a:ahLst/>
              <a:cxnLst/>
              <a:rect l="l" t="t" r="r" b="b"/>
              <a:pathLst>
                <a:path w="176" h="208" extrusionOk="0">
                  <a:moveTo>
                    <a:pt x="124" y="39"/>
                  </a:moveTo>
                  <a:cubicBezTo>
                    <a:pt x="154" y="53"/>
                    <a:pt x="176" y="84"/>
                    <a:pt x="176" y="120"/>
                  </a:cubicBezTo>
                  <a:cubicBezTo>
                    <a:pt x="176" y="169"/>
                    <a:pt x="137" y="208"/>
                    <a:pt x="88" y="208"/>
                  </a:cubicBezTo>
                  <a:cubicBezTo>
                    <a:pt x="39" y="208"/>
                    <a:pt x="0" y="169"/>
                    <a:pt x="0" y="120"/>
                  </a:cubicBezTo>
                  <a:cubicBezTo>
                    <a:pt x="0" y="84"/>
                    <a:pt x="22" y="53"/>
                    <a:pt x="52" y="39"/>
                  </a:cubicBezTo>
                  <a:cubicBezTo>
                    <a:pt x="59" y="54"/>
                    <a:pt x="59" y="54"/>
                    <a:pt x="59" y="54"/>
                  </a:cubicBezTo>
                  <a:cubicBezTo>
                    <a:pt x="34" y="65"/>
                    <a:pt x="16" y="91"/>
                    <a:pt x="16" y="120"/>
                  </a:cubicBezTo>
                  <a:cubicBezTo>
                    <a:pt x="16" y="160"/>
                    <a:pt x="48" y="192"/>
                    <a:pt x="88" y="192"/>
                  </a:cubicBezTo>
                  <a:cubicBezTo>
                    <a:pt x="128" y="192"/>
                    <a:pt x="160" y="160"/>
                    <a:pt x="160" y="120"/>
                  </a:cubicBezTo>
                  <a:cubicBezTo>
                    <a:pt x="160" y="91"/>
                    <a:pt x="142" y="65"/>
                    <a:pt x="117" y="54"/>
                  </a:cubicBezTo>
                  <a:cubicBezTo>
                    <a:pt x="124" y="39"/>
                    <a:pt x="124" y="39"/>
                    <a:pt x="124" y="39"/>
                  </a:cubicBezTo>
                  <a:moveTo>
                    <a:pt x="80" y="96"/>
                  </a:moveTo>
                  <a:cubicBezTo>
                    <a:pt x="96" y="96"/>
                    <a:pt x="96" y="96"/>
                    <a:pt x="96" y="96"/>
                  </a:cubicBezTo>
                  <a:cubicBezTo>
                    <a:pt x="96" y="0"/>
                    <a:pt x="96" y="0"/>
                    <a:pt x="96" y="0"/>
                  </a:cubicBezTo>
                  <a:cubicBezTo>
                    <a:pt x="80" y="0"/>
                    <a:pt x="80" y="0"/>
                    <a:pt x="80" y="0"/>
                  </a:cubicBezTo>
                  <a:lnTo>
                    <a:pt x="80" y="96"/>
                  </a:lnTo>
                  <a:close/>
                </a:path>
              </a:pathLst>
            </a:custGeom>
            <a:solidFill>
              <a:srgbClr val="FF540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cxnSp>
          <p:nvCxnSpPr>
            <p:cNvPr id="843" name="Google Shape;843;p18"/>
            <p:cNvCxnSpPr/>
            <p:nvPr/>
          </p:nvCxnSpPr>
          <p:spPr>
            <a:xfrm flipH="1">
              <a:off x="9027281" y="3008898"/>
              <a:ext cx="1152524" cy="411474"/>
            </a:xfrm>
            <a:prstGeom prst="straightConnector1">
              <a:avLst/>
            </a:prstGeom>
            <a:noFill/>
            <a:ln w="38100" cap="rnd" cmpd="sng">
              <a:solidFill>
                <a:srgbClr val="FF540A"/>
              </a:solidFill>
              <a:prstDash val="dot"/>
              <a:round/>
              <a:headEnd type="none" w="sm" len="sm"/>
              <a:tailEnd type="none" w="sm" len="sm"/>
            </a:ln>
          </p:spPr>
        </p:cxnSp>
      </p:grpSp>
      <p:cxnSp>
        <p:nvCxnSpPr>
          <p:cNvPr id="844" name="Google Shape;844;p18"/>
          <p:cNvCxnSpPr/>
          <p:nvPr/>
        </p:nvCxnSpPr>
        <p:spPr>
          <a:xfrm rot="10800000" flipH="1">
            <a:off x="9065800" y="3009900"/>
            <a:ext cx="1131920" cy="392988"/>
          </a:xfrm>
          <a:prstGeom prst="straightConnector1">
            <a:avLst/>
          </a:prstGeom>
          <a:noFill/>
          <a:ln>
            <a:noFill/>
          </a:ln>
        </p:spPr>
      </p:cxnSp>
      <p:sp>
        <p:nvSpPr>
          <p:cNvPr id="845" name="Google Shape;845;p18"/>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3200"/>
              <a:buFont typeface="Arial Black"/>
              <a:buNone/>
            </a:pPr>
            <a:r>
              <a:rPr lang="en-GB"/>
              <a:t>Decision Intelligence: </a:t>
            </a:r>
            <a:r>
              <a:rPr lang="en-GB">
                <a:solidFill>
                  <a:srgbClr val="FF540A"/>
                </a:solidFill>
              </a:rPr>
              <a:t>Reinvent Thinking</a:t>
            </a:r>
            <a:endParaRPr/>
          </a:p>
        </p:txBody>
      </p:sp>
      <p:sp>
        <p:nvSpPr>
          <p:cNvPr id="846" name="Google Shape;846;p18"/>
          <p:cNvSpPr txBox="1"/>
          <p:nvPr/>
        </p:nvSpPr>
        <p:spPr>
          <a:xfrm>
            <a:off x="457200" y="6076176"/>
            <a:ext cx="6229673" cy="2769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900">
                <a:solidFill>
                  <a:srgbClr val="D3D3D3"/>
                </a:solidFill>
                <a:latin typeface="Arial"/>
                <a:ea typeface="Arial"/>
                <a:cs typeface="Arial"/>
                <a:sym typeface="Arial"/>
              </a:rPr>
              <a:t>Gartner Research: </a:t>
            </a:r>
            <a:r>
              <a:rPr lang="en-GB" sz="900" u="sng">
                <a:solidFill>
                  <a:srgbClr val="D3D3D3"/>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Decision Intelligence</a:t>
            </a:r>
            <a:endParaRPr sz="900">
              <a:solidFill>
                <a:srgbClr val="D3D3D3"/>
              </a:solidFill>
              <a:latin typeface="Arial"/>
              <a:ea typeface="Arial"/>
              <a:cs typeface="Arial"/>
              <a:sym typeface="Arial"/>
            </a:endParaRPr>
          </a:p>
          <a:p>
            <a:pPr marL="0" marR="0" lvl="0" indent="0" algn="l" rtl="0">
              <a:spcBef>
                <a:spcPts val="0"/>
              </a:spcBef>
              <a:spcAft>
                <a:spcPts val="0"/>
              </a:spcAft>
              <a:buNone/>
            </a:pPr>
            <a:r>
              <a:rPr lang="en-GB" sz="900">
                <a:solidFill>
                  <a:srgbClr val="D3D3D3"/>
                </a:solidFill>
                <a:latin typeface="Arial"/>
                <a:ea typeface="Arial"/>
                <a:cs typeface="Arial"/>
                <a:sym typeface="Arial"/>
              </a:rPr>
              <a:t>Analysis by Pieter den Hamer et al.</a:t>
            </a:r>
            <a:endParaRPr/>
          </a:p>
        </p:txBody>
      </p:sp>
      <p:sp>
        <p:nvSpPr>
          <p:cNvPr id="847" name="Google Shape;847;p18"/>
          <p:cNvSpPr txBox="1"/>
          <p:nvPr/>
        </p:nvSpPr>
        <p:spPr>
          <a:xfrm>
            <a:off x="310350" y="6858000"/>
            <a:ext cx="6109334"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900">
                <a:solidFill>
                  <a:schemeClr val="dk1"/>
                </a:solidFill>
                <a:latin typeface="Arial"/>
                <a:ea typeface="Arial"/>
                <a:cs typeface="Arial"/>
                <a:sym typeface="Arial"/>
              </a:rPr>
              <a:t>Photo by </a:t>
            </a:r>
            <a:r>
              <a:rPr lang="en-GB" sz="900" u="sng">
                <a:solidFill>
                  <a:schemeClr val="dk1"/>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Javier Allegue Barros</a:t>
            </a:r>
            <a:r>
              <a:rPr lang="en-GB" sz="900">
                <a:solidFill>
                  <a:schemeClr val="dk1"/>
                </a:solidFill>
                <a:latin typeface="Arial"/>
                <a:ea typeface="Arial"/>
                <a:cs typeface="Arial"/>
                <a:sym typeface="Arial"/>
              </a:rPr>
              <a:t> on </a:t>
            </a:r>
            <a:r>
              <a:rPr lang="en-GB" sz="900" u="sng">
                <a:solidFill>
                  <a:schemeClr val="dk1"/>
                </a:solidFill>
                <a:latin typeface="Arial"/>
                <a:ea typeface="Arial"/>
                <a:cs typeface="Arial"/>
                <a:sym typeface="Aria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Unsplash</a:t>
            </a:r>
            <a:r>
              <a:rPr lang="en-GB" sz="900">
                <a:solidFill>
                  <a:schemeClr val="dk1"/>
                </a:solidFill>
                <a:latin typeface="Arial"/>
                <a:ea typeface="Arial"/>
                <a:cs typeface="Arial"/>
                <a:sym typeface="Arial"/>
              </a:rPr>
              <a:t> </a:t>
            </a:r>
            <a:endParaRPr/>
          </a:p>
        </p:txBody>
      </p:sp>
      <p:pic>
        <p:nvPicPr>
          <p:cNvPr id="848" name="Google Shape;848;p18"/>
          <p:cNvPicPr preferRelativeResize="0"/>
          <p:nvPr/>
        </p:nvPicPr>
        <p:blipFill rotWithShape="1">
          <a:blip r:embed="rId7">
            <a:alphaModFix/>
          </a:blip>
          <a:srcRect/>
          <a:stretch/>
        </p:blipFill>
        <p:spPr>
          <a:xfrm>
            <a:off x="11169555" y="366713"/>
            <a:ext cx="663671" cy="516187"/>
          </a:xfrm>
          <a:prstGeom prst="rect">
            <a:avLst/>
          </a:prstGeom>
          <a:noFill/>
          <a:ln>
            <a:noFill/>
          </a:ln>
        </p:spPr>
      </p:pic>
      <p:grpSp>
        <p:nvGrpSpPr>
          <p:cNvPr id="849" name="Google Shape;849;p18"/>
          <p:cNvGrpSpPr/>
          <p:nvPr/>
        </p:nvGrpSpPr>
        <p:grpSpPr>
          <a:xfrm>
            <a:off x="5713647" y="1184666"/>
            <a:ext cx="5331724" cy="5577868"/>
            <a:chOff x="5713647" y="1184666"/>
            <a:chExt cx="5331724" cy="5577868"/>
          </a:xfrm>
        </p:grpSpPr>
        <p:grpSp>
          <p:nvGrpSpPr>
            <p:cNvPr id="850" name="Google Shape;850;p18"/>
            <p:cNvGrpSpPr/>
            <p:nvPr/>
          </p:nvGrpSpPr>
          <p:grpSpPr>
            <a:xfrm>
              <a:off x="5836773" y="1184666"/>
              <a:ext cx="5096245" cy="4992445"/>
              <a:chOff x="5836773" y="1184666"/>
              <a:chExt cx="5096245" cy="4992445"/>
            </a:xfrm>
          </p:grpSpPr>
          <p:grpSp>
            <p:nvGrpSpPr>
              <p:cNvPr id="851" name="Google Shape;851;p18"/>
              <p:cNvGrpSpPr/>
              <p:nvPr/>
            </p:nvGrpSpPr>
            <p:grpSpPr>
              <a:xfrm>
                <a:off x="5890263" y="1184666"/>
                <a:ext cx="4959729" cy="4992445"/>
                <a:chOff x="5890263" y="1184666"/>
                <a:chExt cx="4959729" cy="4992445"/>
              </a:xfrm>
            </p:grpSpPr>
            <p:sp>
              <p:nvSpPr>
                <p:cNvPr id="852" name="Google Shape;852;p18"/>
                <p:cNvSpPr/>
                <p:nvPr/>
              </p:nvSpPr>
              <p:spPr>
                <a:xfrm>
                  <a:off x="5917589" y="1253271"/>
                  <a:ext cx="4923840" cy="4923840"/>
                </a:xfrm>
                <a:prstGeom prst="donut">
                  <a:avLst>
                    <a:gd name="adj" fmla="val 6249"/>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53" name="Google Shape;853;p18"/>
                <p:cNvSpPr/>
                <p:nvPr/>
              </p:nvSpPr>
              <p:spPr>
                <a:xfrm>
                  <a:off x="5890263" y="1184666"/>
                  <a:ext cx="4959729" cy="4956056"/>
                </a:xfrm>
                <a:prstGeom prst="donut">
                  <a:avLst>
                    <a:gd name="adj" fmla="val 7807"/>
                  </a:avLst>
                </a:prstGeom>
                <a:solidFill>
                  <a:srgbClr val="F2F2F2"/>
                </a:solidFill>
                <a:ln w="12700" cap="flat" cmpd="sng">
                  <a:solidFill>
                    <a:srgbClr val="001D3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grpSp>
          <p:sp>
            <p:nvSpPr>
              <p:cNvPr id="854" name="Google Shape;854;p18"/>
              <p:cNvSpPr/>
              <p:nvPr/>
            </p:nvSpPr>
            <p:spPr>
              <a:xfrm rot="10800000">
                <a:off x="10443280" y="3500592"/>
                <a:ext cx="489738" cy="318311"/>
              </a:xfrm>
              <a:custGeom>
                <a:avLst/>
                <a:gdLst/>
                <a:ahLst/>
                <a:cxnLst/>
                <a:rect l="l" t="t" r="r" b="b"/>
                <a:pathLst>
                  <a:path w="450376" h="245659" extrusionOk="0">
                    <a:moveTo>
                      <a:pt x="0" y="245659"/>
                    </a:moveTo>
                    <a:lnTo>
                      <a:pt x="245659" y="0"/>
                    </a:lnTo>
                    <a:lnTo>
                      <a:pt x="450376" y="204717"/>
                    </a:lnTo>
                  </a:path>
                </a:pathLst>
              </a:custGeom>
              <a:noFill/>
              <a:ln w="381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55" name="Google Shape;855;p18"/>
              <p:cNvSpPr/>
              <p:nvPr/>
            </p:nvSpPr>
            <p:spPr>
              <a:xfrm>
                <a:off x="5836773" y="3500592"/>
                <a:ext cx="489738" cy="318311"/>
              </a:xfrm>
              <a:custGeom>
                <a:avLst/>
                <a:gdLst/>
                <a:ahLst/>
                <a:cxnLst/>
                <a:rect l="l" t="t" r="r" b="b"/>
                <a:pathLst>
                  <a:path w="450376" h="245659" extrusionOk="0">
                    <a:moveTo>
                      <a:pt x="0" y="245659"/>
                    </a:moveTo>
                    <a:lnTo>
                      <a:pt x="245659" y="0"/>
                    </a:lnTo>
                    <a:lnTo>
                      <a:pt x="450376" y="204717"/>
                    </a:lnTo>
                  </a:path>
                </a:pathLst>
              </a:custGeom>
              <a:noFill/>
              <a:ln w="381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grpSp>
        <p:sp>
          <p:nvSpPr>
            <p:cNvPr id="856" name="Google Shape;856;p18"/>
            <p:cNvSpPr/>
            <p:nvPr/>
          </p:nvSpPr>
          <p:spPr>
            <a:xfrm>
              <a:off x="5713647" y="1430811"/>
              <a:ext cx="5331724" cy="5331723"/>
            </a:xfrm>
            <a:prstGeom prst="rect">
              <a:avLst/>
            </a:prstGeom>
          </p:spPr>
          <p:txBody>
            <a:bodyPr>
              <a:prstTxWarp prst="textPlain">
                <a:avLst/>
              </a:prstTxWarp>
            </a:bodyPr>
            <a:lstStyle/>
            <a:p>
              <a:pPr lvl="0" algn="ctr"/>
              <a:r>
                <a:rPr b="1" i="0">
                  <a:ln>
                    <a:noFill/>
                  </a:ln>
                  <a:solidFill>
                    <a:schemeClr val="dk1"/>
                  </a:solidFill>
                  <a:latin typeface="Arial"/>
                </a:rPr>
                <a:t>Learn</a:t>
              </a:r>
            </a:p>
          </p:txBody>
        </p:sp>
        <p:sp>
          <p:nvSpPr>
            <p:cNvPr id="857" name="Google Shape;857;p18"/>
            <p:cNvSpPr/>
            <p:nvPr/>
          </p:nvSpPr>
          <p:spPr>
            <a:xfrm>
              <a:off x="6155983" y="1548113"/>
              <a:ext cx="4431456" cy="4445109"/>
            </a:xfrm>
            <a:prstGeom prst="rect">
              <a:avLst/>
            </a:prstGeom>
          </p:spPr>
          <p:txBody>
            <a:bodyPr>
              <a:prstTxWarp prst="textPlain">
                <a:avLst/>
              </a:prstTxWarp>
            </a:bodyPr>
            <a:lstStyle/>
            <a:p>
              <a:pPr lvl="0" algn="ctr"/>
              <a:r>
                <a:rPr b="1" i="0">
                  <a:ln>
                    <a:noFill/>
                  </a:ln>
                  <a:solidFill>
                    <a:schemeClr val="dk1"/>
                  </a:solidFill>
                  <a:latin typeface="Arial"/>
                </a:rPr>
                <a:t>Feedback and Exceptions</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856"/>
        </a:solidFill>
        <a:effectLst/>
      </p:bgPr>
    </p:bg>
    <p:spTree>
      <p:nvGrpSpPr>
        <p:cNvPr id="1" name="Shape 861"/>
        <p:cNvGrpSpPr/>
        <p:nvPr/>
      </p:nvGrpSpPr>
      <p:grpSpPr>
        <a:xfrm>
          <a:off x="0" y="0"/>
          <a:ext cx="0" cy="0"/>
          <a:chOff x="0" y="0"/>
          <a:chExt cx="0" cy="0"/>
        </a:xfrm>
      </p:grpSpPr>
      <p:sp>
        <p:nvSpPr>
          <p:cNvPr id="862" name="Google Shape;862;p19"/>
          <p:cNvSpPr/>
          <p:nvPr/>
        </p:nvSpPr>
        <p:spPr>
          <a:xfrm>
            <a:off x="472218" y="1051560"/>
            <a:ext cx="11280775" cy="4076844"/>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endParaRPr sz="2000" b="1" i="0" u="none" strike="noStrike" cap="none">
              <a:solidFill>
                <a:srgbClr val="6A80A3"/>
              </a:solidFill>
              <a:latin typeface="Arial Black"/>
              <a:ea typeface="Arial Black"/>
              <a:cs typeface="Arial Black"/>
              <a:sym typeface="Arial Black"/>
            </a:endParaRPr>
          </a:p>
        </p:txBody>
      </p:sp>
      <p:sp>
        <p:nvSpPr>
          <p:cNvPr id="863" name="Google Shape;863;p19"/>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3200"/>
              <a:buFont typeface="Arial Black"/>
              <a:buNone/>
            </a:pPr>
            <a:r>
              <a:rPr lang="en-GB"/>
              <a:t>Compose Intelligent Decision-Making</a:t>
            </a:r>
            <a:endParaRPr/>
          </a:p>
        </p:txBody>
      </p:sp>
      <p:pic>
        <p:nvPicPr>
          <p:cNvPr id="864" name="Google Shape;864;p19"/>
          <p:cNvPicPr preferRelativeResize="0"/>
          <p:nvPr/>
        </p:nvPicPr>
        <p:blipFill rotWithShape="1">
          <a:blip r:embed="rId3">
            <a:alphaModFix/>
          </a:blip>
          <a:srcRect/>
          <a:stretch/>
        </p:blipFill>
        <p:spPr>
          <a:xfrm>
            <a:off x="11169555" y="366713"/>
            <a:ext cx="663671" cy="516187"/>
          </a:xfrm>
          <a:prstGeom prst="rect">
            <a:avLst/>
          </a:prstGeom>
          <a:noFill/>
          <a:ln>
            <a:noFill/>
          </a:ln>
        </p:spPr>
      </p:pic>
      <p:sp>
        <p:nvSpPr>
          <p:cNvPr id="865" name="Google Shape;865;p19"/>
          <p:cNvSpPr/>
          <p:nvPr/>
        </p:nvSpPr>
        <p:spPr>
          <a:xfrm>
            <a:off x="833718" y="3178629"/>
            <a:ext cx="10542494" cy="1767116"/>
          </a:xfrm>
          <a:prstGeom prst="rect">
            <a:avLst/>
          </a:prstGeom>
          <a:solidFill>
            <a:srgbClr val="002856"/>
          </a:solidFill>
          <a:ln w="44450" cap="flat" cmpd="sng">
            <a:solidFill>
              <a:srgbClr val="FF540A"/>
            </a:solidFill>
            <a:prstDash val="solid"/>
            <a:miter lim="800000"/>
            <a:headEnd type="none" w="sm" len="sm"/>
            <a:tailEnd type="none" w="sm" len="sm"/>
          </a:ln>
        </p:spPr>
        <p:txBody>
          <a:bodyPr spcFirstLastPara="1" wrap="square" lIns="91425" tIns="137150" rIns="91425" bIns="45700" anchor="t" anchorCtr="0">
            <a:noAutofit/>
          </a:bodyPr>
          <a:lstStyle/>
          <a:p>
            <a:pPr marL="0" marR="0" lvl="0" indent="0" algn="ctr" rtl="0">
              <a:lnSpc>
                <a:spcPct val="100000"/>
              </a:lnSpc>
              <a:spcBef>
                <a:spcPts val="0"/>
              </a:spcBef>
              <a:spcAft>
                <a:spcPts val="0"/>
              </a:spcAft>
              <a:buClr>
                <a:srgbClr val="FFFFFF"/>
              </a:buClr>
              <a:buSzPts val="2400"/>
              <a:buFont typeface="Arial Black"/>
              <a:buNone/>
            </a:pPr>
            <a:r>
              <a:rPr lang="en-GB" sz="2400" b="1" i="0" u="none" strike="noStrike" cap="none">
                <a:solidFill>
                  <a:srgbClr val="FFFFFF"/>
                </a:solidFill>
                <a:latin typeface="Arial Black"/>
                <a:ea typeface="Arial Black"/>
                <a:cs typeface="Arial Black"/>
                <a:sym typeface="Arial Black"/>
              </a:rPr>
              <a:t>Decision Intelligence</a:t>
            </a:r>
            <a:endParaRPr/>
          </a:p>
        </p:txBody>
      </p:sp>
      <p:grpSp>
        <p:nvGrpSpPr>
          <p:cNvPr id="866" name="Google Shape;866;p19"/>
          <p:cNvGrpSpPr/>
          <p:nvPr/>
        </p:nvGrpSpPr>
        <p:grpSpPr>
          <a:xfrm>
            <a:off x="833718" y="1749204"/>
            <a:ext cx="10542494" cy="1272460"/>
            <a:chOff x="455614" y="1219395"/>
            <a:chExt cx="11276012" cy="1272460"/>
          </a:xfrm>
        </p:grpSpPr>
        <p:sp>
          <p:nvSpPr>
            <p:cNvPr id="867" name="Google Shape;867;p19"/>
            <p:cNvSpPr txBox="1"/>
            <p:nvPr/>
          </p:nvSpPr>
          <p:spPr>
            <a:xfrm>
              <a:off x="455614" y="1219395"/>
              <a:ext cx="11276012" cy="1272460"/>
            </a:xfrm>
            <a:prstGeom prst="rect">
              <a:avLst/>
            </a:prstGeom>
            <a:solidFill>
              <a:srgbClr val="002856"/>
            </a:solidFill>
            <a:ln w="25400" cap="flat" cmpd="sng">
              <a:solidFill>
                <a:srgbClr val="002856"/>
              </a:solidFill>
              <a:prstDash val="solid"/>
              <a:miter lim="800000"/>
              <a:headEnd type="none" w="sm" len="sm"/>
              <a:tailEnd type="none" w="sm" len="sm"/>
            </a:ln>
          </p:spPr>
          <p:txBody>
            <a:bodyPr spcFirstLastPara="1" wrap="square" lIns="91425" tIns="137150" rIns="91425" bIns="45700" anchor="t"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strike="noStrike" cap="none">
                <a:solidFill>
                  <a:srgbClr val="FFFFFF"/>
                </a:solidFill>
                <a:latin typeface="Arial Black"/>
                <a:ea typeface="Arial Black"/>
                <a:cs typeface="Arial Black"/>
                <a:sym typeface="Arial Black"/>
              </a:endParaRPr>
            </a:p>
          </p:txBody>
        </p:sp>
        <p:sp>
          <p:nvSpPr>
            <p:cNvPr id="868" name="Google Shape;868;p19"/>
            <p:cNvSpPr txBox="1"/>
            <p:nvPr/>
          </p:nvSpPr>
          <p:spPr>
            <a:xfrm>
              <a:off x="613822" y="1530588"/>
              <a:ext cx="3607763" cy="701731"/>
            </a:xfrm>
            <a:prstGeom prst="rect">
              <a:avLst/>
            </a:prstGeom>
            <a:noFill/>
            <a:ln>
              <a:noFill/>
            </a:ln>
          </p:spPr>
          <p:txBody>
            <a:bodyPr spcFirstLastPara="1" wrap="square" lIns="45700" tIns="45700" rIns="45700" bIns="45700" anchor="ctr" anchorCtr="0">
              <a:spAutoFit/>
            </a:bodyPr>
            <a:lstStyle/>
            <a:p>
              <a:pPr marL="0" marR="0" lvl="0" indent="0" algn="ctr" rtl="0">
                <a:lnSpc>
                  <a:spcPct val="90000"/>
                </a:lnSpc>
                <a:spcBef>
                  <a:spcPts val="0"/>
                </a:spcBef>
                <a:spcAft>
                  <a:spcPts val="0"/>
                </a:spcAft>
                <a:buClr>
                  <a:srgbClr val="FFFFFF"/>
                </a:buClr>
                <a:buSzPts val="2200"/>
                <a:buFont typeface="Arial"/>
                <a:buNone/>
              </a:pPr>
              <a:r>
                <a:rPr lang="en-GB" sz="2200" i="0" u="none" strike="noStrike" cap="none">
                  <a:solidFill>
                    <a:srgbClr val="FFFFFF"/>
                  </a:solidFill>
                  <a:latin typeface="Arial"/>
                  <a:ea typeface="Arial"/>
                  <a:cs typeface="Arial"/>
                  <a:sym typeface="Arial"/>
                </a:rPr>
                <a:t>Decision</a:t>
              </a:r>
              <a:br>
                <a:rPr lang="en-GB" sz="2200" i="0" u="none" strike="noStrike" cap="none">
                  <a:solidFill>
                    <a:srgbClr val="FFFFFF"/>
                  </a:solidFill>
                  <a:latin typeface="Arial"/>
                  <a:ea typeface="Arial"/>
                  <a:cs typeface="Arial"/>
                  <a:sym typeface="Arial"/>
                </a:rPr>
              </a:br>
              <a:r>
                <a:rPr lang="en-GB" sz="2200" i="0" u="none" strike="noStrike" cap="none">
                  <a:solidFill>
                    <a:srgbClr val="FFFFFF"/>
                  </a:solidFill>
                  <a:latin typeface="Arial"/>
                  <a:ea typeface="Arial"/>
                  <a:cs typeface="Arial"/>
                  <a:sym typeface="Arial"/>
                </a:rPr>
                <a:t>Support</a:t>
              </a:r>
              <a:endParaRPr/>
            </a:p>
          </p:txBody>
        </p:sp>
        <p:sp>
          <p:nvSpPr>
            <p:cNvPr id="869" name="Google Shape;869;p19"/>
            <p:cNvSpPr txBox="1"/>
            <p:nvPr/>
          </p:nvSpPr>
          <p:spPr>
            <a:xfrm>
              <a:off x="4351396" y="1530588"/>
              <a:ext cx="3500792" cy="701731"/>
            </a:xfrm>
            <a:prstGeom prst="rect">
              <a:avLst/>
            </a:prstGeom>
            <a:noFill/>
            <a:ln>
              <a:noFill/>
            </a:ln>
          </p:spPr>
          <p:txBody>
            <a:bodyPr spcFirstLastPara="1" wrap="square" lIns="45700" tIns="45700" rIns="45700" bIns="45700" anchor="ctr" anchorCtr="0">
              <a:spAutoFit/>
            </a:bodyPr>
            <a:lstStyle/>
            <a:p>
              <a:pPr marL="0" marR="0" lvl="0" indent="0" algn="ctr" rtl="0">
                <a:lnSpc>
                  <a:spcPct val="90000"/>
                </a:lnSpc>
                <a:spcBef>
                  <a:spcPts val="0"/>
                </a:spcBef>
                <a:spcAft>
                  <a:spcPts val="0"/>
                </a:spcAft>
                <a:buClr>
                  <a:srgbClr val="FFFFFF"/>
                </a:buClr>
                <a:buSzPts val="2200"/>
                <a:buFont typeface="Arial"/>
                <a:buNone/>
              </a:pPr>
              <a:r>
                <a:rPr lang="en-GB" sz="2200" i="0" u="none" strike="noStrike" cap="none">
                  <a:solidFill>
                    <a:srgbClr val="FFFFFF"/>
                  </a:solidFill>
                  <a:latin typeface="Arial"/>
                  <a:ea typeface="Arial"/>
                  <a:cs typeface="Arial"/>
                  <a:sym typeface="Arial"/>
                </a:rPr>
                <a:t>Decision</a:t>
              </a:r>
              <a:br>
                <a:rPr lang="en-GB" sz="2200" i="0" u="none" strike="noStrike" cap="none">
                  <a:solidFill>
                    <a:srgbClr val="FFFFFF"/>
                  </a:solidFill>
                  <a:latin typeface="Arial"/>
                  <a:ea typeface="Arial"/>
                  <a:cs typeface="Arial"/>
                  <a:sym typeface="Arial"/>
                </a:rPr>
              </a:br>
              <a:r>
                <a:rPr lang="en-GB" sz="2200" i="0" u="none" strike="noStrike" cap="none">
                  <a:solidFill>
                    <a:srgbClr val="FFFFFF"/>
                  </a:solidFill>
                  <a:latin typeface="Arial"/>
                  <a:ea typeface="Arial"/>
                  <a:cs typeface="Arial"/>
                  <a:sym typeface="Arial"/>
                </a:rPr>
                <a:t>Augmentation</a:t>
              </a:r>
              <a:endParaRPr/>
            </a:p>
          </p:txBody>
        </p:sp>
        <p:sp>
          <p:nvSpPr>
            <p:cNvPr id="870" name="Google Shape;870;p19"/>
            <p:cNvSpPr txBox="1"/>
            <p:nvPr/>
          </p:nvSpPr>
          <p:spPr>
            <a:xfrm>
              <a:off x="7963366" y="1530588"/>
              <a:ext cx="3638448" cy="701731"/>
            </a:xfrm>
            <a:prstGeom prst="rect">
              <a:avLst/>
            </a:prstGeom>
            <a:noFill/>
            <a:ln>
              <a:noFill/>
            </a:ln>
          </p:spPr>
          <p:txBody>
            <a:bodyPr spcFirstLastPara="1" wrap="square" lIns="45700" tIns="45700" rIns="45700" bIns="45700" anchor="ctr" anchorCtr="0">
              <a:spAutoFit/>
            </a:bodyPr>
            <a:lstStyle/>
            <a:p>
              <a:pPr marL="0" marR="0" lvl="0" indent="0" algn="ctr" rtl="0">
                <a:lnSpc>
                  <a:spcPct val="90000"/>
                </a:lnSpc>
                <a:spcBef>
                  <a:spcPts val="0"/>
                </a:spcBef>
                <a:spcAft>
                  <a:spcPts val="0"/>
                </a:spcAft>
                <a:buClr>
                  <a:srgbClr val="FFFFFF"/>
                </a:buClr>
                <a:buSzPts val="2200"/>
                <a:buFont typeface="Arial"/>
                <a:buNone/>
              </a:pPr>
              <a:r>
                <a:rPr lang="en-GB" sz="2200" i="0" u="none" strike="noStrike" cap="none">
                  <a:solidFill>
                    <a:srgbClr val="FFFFFF"/>
                  </a:solidFill>
                  <a:latin typeface="Arial"/>
                  <a:ea typeface="Arial"/>
                  <a:cs typeface="Arial"/>
                  <a:sym typeface="Arial"/>
                </a:rPr>
                <a:t>Decision</a:t>
              </a:r>
              <a:br>
                <a:rPr lang="en-GB" sz="2200" i="0" u="none" strike="noStrike" cap="none">
                  <a:solidFill>
                    <a:srgbClr val="FFFFFF"/>
                  </a:solidFill>
                  <a:latin typeface="Arial"/>
                  <a:ea typeface="Arial"/>
                  <a:cs typeface="Arial"/>
                  <a:sym typeface="Arial"/>
                </a:rPr>
              </a:br>
              <a:r>
                <a:rPr lang="en-GB" sz="2200" i="0" u="none" strike="noStrike" cap="none">
                  <a:solidFill>
                    <a:srgbClr val="FFFFFF"/>
                  </a:solidFill>
                  <a:latin typeface="Arial"/>
                  <a:ea typeface="Arial"/>
                  <a:cs typeface="Arial"/>
                  <a:sym typeface="Arial"/>
                </a:rPr>
                <a:t>Automation</a:t>
              </a:r>
              <a:endParaRPr/>
            </a:p>
          </p:txBody>
        </p:sp>
      </p:grpSp>
      <p:sp>
        <p:nvSpPr>
          <p:cNvPr id="871" name="Google Shape;871;p19"/>
          <p:cNvSpPr/>
          <p:nvPr/>
        </p:nvSpPr>
        <p:spPr>
          <a:xfrm>
            <a:off x="2411924" y="3865802"/>
            <a:ext cx="512494" cy="480500"/>
          </a:xfrm>
          <a:custGeom>
            <a:avLst/>
            <a:gdLst/>
            <a:ahLst/>
            <a:cxnLst/>
            <a:rect l="l" t="t" r="r" b="b"/>
            <a:pathLst>
              <a:path w="476250" h="476250" extrusionOk="0">
                <a:moveTo>
                  <a:pt x="455544" y="374428"/>
                </a:moveTo>
                <a:cubicBezTo>
                  <a:pt x="452782" y="371666"/>
                  <a:pt x="449734" y="369189"/>
                  <a:pt x="446591" y="367094"/>
                </a:cubicBezTo>
                <a:cubicBezTo>
                  <a:pt x="440209" y="362903"/>
                  <a:pt x="433256" y="360140"/>
                  <a:pt x="426017" y="358712"/>
                </a:cubicBezTo>
                <a:cubicBezTo>
                  <a:pt x="418778" y="357283"/>
                  <a:pt x="411348" y="357283"/>
                  <a:pt x="404205" y="358712"/>
                </a:cubicBezTo>
                <a:cubicBezTo>
                  <a:pt x="399537" y="359664"/>
                  <a:pt x="395061" y="361283"/>
                  <a:pt x="390679" y="363379"/>
                </a:cubicBezTo>
                <a:lnTo>
                  <a:pt x="332576" y="305276"/>
                </a:lnTo>
                <a:cubicBezTo>
                  <a:pt x="349817" y="276035"/>
                  <a:pt x="346007" y="237839"/>
                  <a:pt x="320861" y="212789"/>
                </a:cubicBezTo>
                <a:cubicBezTo>
                  <a:pt x="318956" y="210884"/>
                  <a:pt x="317051" y="209169"/>
                  <a:pt x="315050" y="207550"/>
                </a:cubicBezTo>
                <a:cubicBezTo>
                  <a:pt x="311717" y="204788"/>
                  <a:pt x="308097" y="202502"/>
                  <a:pt x="304478" y="200406"/>
                </a:cubicBezTo>
                <a:lnTo>
                  <a:pt x="325719" y="121158"/>
                </a:lnTo>
                <a:cubicBezTo>
                  <a:pt x="327147" y="121063"/>
                  <a:pt x="328671" y="120872"/>
                  <a:pt x="330100" y="120682"/>
                </a:cubicBezTo>
                <a:cubicBezTo>
                  <a:pt x="330576" y="120587"/>
                  <a:pt x="331053" y="120491"/>
                  <a:pt x="331529" y="120396"/>
                </a:cubicBezTo>
                <a:cubicBezTo>
                  <a:pt x="334196" y="119920"/>
                  <a:pt x="336767" y="119253"/>
                  <a:pt x="339339" y="118396"/>
                </a:cubicBezTo>
                <a:cubicBezTo>
                  <a:pt x="339434" y="118396"/>
                  <a:pt x="339625" y="118301"/>
                  <a:pt x="339720" y="118301"/>
                </a:cubicBezTo>
                <a:cubicBezTo>
                  <a:pt x="342292" y="117443"/>
                  <a:pt x="344769" y="116300"/>
                  <a:pt x="347245" y="115062"/>
                </a:cubicBezTo>
                <a:cubicBezTo>
                  <a:pt x="347721" y="114872"/>
                  <a:pt x="348198" y="114586"/>
                  <a:pt x="348579" y="114395"/>
                </a:cubicBezTo>
                <a:cubicBezTo>
                  <a:pt x="350865" y="113157"/>
                  <a:pt x="353150" y="111728"/>
                  <a:pt x="355246" y="110109"/>
                </a:cubicBezTo>
                <a:cubicBezTo>
                  <a:pt x="355627" y="109823"/>
                  <a:pt x="356008" y="109538"/>
                  <a:pt x="356389" y="109252"/>
                </a:cubicBezTo>
                <a:cubicBezTo>
                  <a:pt x="358484" y="107537"/>
                  <a:pt x="360580" y="105823"/>
                  <a:pt x="362485" y="103823"/>
                </a:cubicBezTo>
                <a:cubicBezTo>
                  <a:pt x="362580" y="103727"/>
                  <a:pt x="362580" y="103727"/>
                  <a:pt x="362675" y="103632"/>
                </a:cubicBezTo>
                <a:cubicBezTo>
                  <a:pt x="364581" y="101632"/>
                  <a:pt x="366295" y="99441"/>
                  <a:pt x="367914" y="97155"/>
                </a:cubicBezTo>
                <a:cubicBezTo>
                  <a:pt x="368200" y="96774"/>
                  <a:pt x="368486" y="96298"/>
                  <a:pt x="368772" y="95917"/>
                </a:cubicBezTo>
                <a:cubicBezTo>
                  <a:pt x="370296" y="93631"/>
                  <a:pt x="371629" y="91250"/>
                  <a:pt x="372772" y="88773"/>
                </a:cubicBezTo>
                <a:cubicBezTo>
                  <a:pt x="372963" y="88297"/>
                  <a:pt x="373153" y="87821"/>
                  <a:pt x="373439" y="87344"/>
                </a:cubicBezTo>
                <a:cubicBezTo>
                  <a:pt x="374582" y="84677"/>
                  <a:pt x="375630" y="81915"/>
                  <a:pt x="376391" y="79058"/>
                </a:cubicBezTo>
                <a:cubicBezTo>
                  <a:pt x="384583" y="48578"/>
                  <a:pt x="366486" y="17240"/>
                  <a:pt x="336006" y="9049"/>
                </a:cubicBezTo>
                <a:cubicBezTo>
                  <a:pt x="333720" y="8477"/>
                  <a:pt x="331529" y="8001"/>
                  <a:pt x="329243" y="7715"/>
                </a:cubicBezTo>
                <a:cubicBezTo>
                  <a:pt x="328576" y="7620"/>
                  <a:pt x="327909" y="7525"/>
                  <a:pt x="327147" y="7525"/>
                </a:cubicBezTo>
                <a:cubicBezTo>
                  <a:pt x="325528" y="7334"/>
                  <a:pt x="323909" y="7239"/>
                  <a:pt x="322290" y="7239"/>
                </a:cubicBezTo>
                <a:cubicBezTo>
                  <a:pt x="321908" y="7239"/>
                  <a:pt x="321432" y="7144"/>
                  <a:pt x="321051" y="7144"/>
                </a:cubicBezTo>
                <a:cubicBezTo>
                  <a:pt x="320765" y="7144"/>
                  <a:pt x="320575" y="7239"/>
                  <a:pt x="320289" y="7239"/>
                </a:cubicBezTo>
                <a:cubicBezTo>
                  <a:pt x="317527" y="7239"/>
                  <a:pt x="314860" y="7525"/>
                  <a:pt x="312193" y="7906"/>
                </a:cubicBezTo>
                <a:cubicBezTo>
                  <a:pt x="311717" y="8001"/>
                  <a:pt x="311240" y="8096"/>
                  <a:pt x="310764" y="8192"/>
                </a:cubicBezTo>
                <a:cubicBezTo>
                  <a:pt x="308097" y="8668"/>
                  <a:pt x="305525" y="9335"/>
                  <a:pt x="302954" y="10192"/>
                </a:cubicBezTo>
                <a:cubicBezTo>
                  <a:pt x="302858" y="10192"/>
                  <a:pt x="302668" y="10287"/>
                  <a:pt x="302573" y="10287"/>
                </a:cubicBezTo>
                <a:cubicBezTo>
                  <a:pt x="300001" y="11144"/>
                  <a:pt x="297429" y="12287"/>
                  <a:pt x="295048" y="13526"/>
                </a:cubicBezTo>
                <a:cubicBezTo>
                  <a:pt x="294572" y="13716"/>
                  <a:pt x="294096" y="14002"/>
                  <a:pt x="293715" y="14192"/>
                </a:cubicBezTo>
                <a:cubicBezTo>
                  <a:pt x="291429" y="15430"/>
                  <a:pt x="289142" y="16859"/>
                  <a:pt x="286952" y="18479"/>
                </a:cubicBezTo>
                <a:cubicBezTo>
                  <a:pt x="286571" y="18764"/>
                  <a:pt x="286190" y="19050"/>
                  <a:pt x="285809" y="19336"/>
                </a:cubicBezTo>
                <a:cubicBezTo>
                  <a:pt x="283713" y="21050"/>
                  <a:pt x="281618" y="22765"/>
                  <a:pt x="279713" y="24765"/>
                </a:cubicBezTo>
                <a:cubicBezTo>
                  <a:pt x="279617" y="24860"/>
                  <a:pt x="279617" y="24860"/>
                  <a:pt x="279522" y="24955"/>
                </a:cubicBezTo>
                <a:cubicBezTo>
                  <a:pt x="277617" y="26956"/>
                  <a:pt x="275903" y="29147"/>
                  <a:pt x="274283" y="31433"/>
                </a:cubicBezTo>
                <a:cubicBezTo>
                  <a:pt x="273998" y="31814"/>
                  <a:pt x="273712" y="32290"/>
                  <a:pt x="273426" y="32671"/>
                </a:cubicBezTo>
                <a:cubicBezTo>
                  <a:pt x="271902" y="34957"/>
                  <a:pt x="270569" y="37338"/>
                  <a:pt x="269426" y="39815"/>
                </a:cubicBezTo>
                <a:cubicBezTo>
                  <a:pt x="269235" y="40291"/>
                  <a:pt x="269045" y="40767"/>
                  <a:pt x="268759" y="41243"/>
                </a:cubicBezTo>
                <a:cubicBezTo>
                  <a:pt x="267616" y="43910"/>
                  <a:pt x="266568" y="46673"/>
                  <a:pt x="265806" y="49530"/>
                </a:cubicBezTo>
                <a:cubicBezTo>
                  <a:pt x="259329" y="73533"/>
                  <a:pt x="269331" y="98108"/>
                  <a:pt x="288666" y="111347"/>
                </a:cubicBezTo>
                <a:lnTo>
                  <a:pt x="267425" y="190500"/>
                </a:lnTo>
                <a:cubicBezTo>
                  <a:pt x="267235" y="190500"/>
                  <a:pt x="266949" y="190500"/>
                  <a:pt x="266759" y="190500"/>
                </a:cubicBezTo>
                <a:cubicBezTo>
                  <a:pt x="263615" y="190500"/>
                  <a:pt x="260472" y="190786"/>
                  <a:pt x="257234" y="191167"/>
                </a:cubicBezTo>
                <a:cubicBezTo>
                  <a:pt x="256853" y="191262"/>
                  <a:pt x="256472" y="191167"/>
                  <a:pt x="256091" y="191262"/>
                </a:cubicBezTo>
                <a:cubicBezTo>
                  <a:pt x="252376" y="191738"/>
                  <a:pt x="248661" y="192596"/>
                  <a:pt x="245042" y="193643"/>
                </a:cubicBezTo>
                <a:cubicBezTo>
                  <a:pt x="241898" y="194596"/>
                  <a:pt x="238946" y="195739"/>
                  <a:pt x="235898" y="197072"/>
                </a:cubicBezTo>
                <a:cubicBezTo>
                  <a:pt x="232088" y="198787"/>
                  <a:pt x="228373" y="200692"/>
                  <a:pt x="224754" y="203073"/>
                </a:cubicBezTo>
                <a:cubicBezTo>
                  <a:pt x="220563" y="205835"/>
                  <a:pt x="216562" y="209074"/>
                  <a:pt x="212752" y="212884"/>
                </a:cubicBezTo>
                <a:cubicBezTo>
                  <a:pt x="197798" y="227838"/>
                  <a:pt x="190368" y="247555"/>
                  <a:pt x="190464" y="267176"/>
                </a:cubicBezTo>
                <a:lnTo>
                  <a:pt x="111692" y="288322"/>
                </a:lnTo>
                <a:cubicBezTo>
                  <a:pt x="111597" y="288131"/>
                  <a:pt x="111406" y="287941"/>
                  <a:pt x="111215" y="287750"/>
                </a:cubicBezTo>
                <a:cubicBezTo>
                  <a:pt x="109596" y="285464"/>
                  <a:pt x="107882" y="283274"/>
                  <a:pt x="105977" y="281273"/>
                </a:cubicBezTo>
                <a:cubicBezTo>
                  <a:pt x="105881" y="281178"/>
                  <a:pt x="105881" y="281178"/>
                  <a:pt x="105786" y="281083"/>
                </a:cubicBezTo>
                <a:cubicBezTo>
                  <a:pt x="103881" y="279083"/>
                  <a:pt x="101881" y="277368"/>
                  <a:pt x="99690" y="275654"/>
                </a:cubicBezTo>
                <a:cubicBezTo>
                  <a:pt x="99309" y="275368"/>
                  <a:pt x="98928" y="275082"/>
                  <a:pt x="98547" y="274796"/>
                </a:cubicBezTo>
                <a:cubicBezTo>
                  <a:pt x="96452" y="273177"/>
                  <a:pt x="94166" y="271748"/>
                  <a:pt x="91880" y="270510"/>
                </a:cubicBezTo>
                <a:cubicBezTo>
                  <a:pt x="91404" y="270224"/>
                  <a:pt x="90927" y="270034"/>
                  <a:pt x="90451" y="269748"/>
                </a:cubicBezTo>
                <a:cubicBezTo>
                  <a:pt x="87974" y="268510"/>
                  <a:pt x="85498" y="267367"/>
                  <a:pt x="82926" y="266510"/>
                </a:cubicBezTo>
                <a:cubicBezTo>
                  <a:pt x="82831" y="266510"/>
                  <a:pt x="82640" y="266414"/>
                  <a:pt x="82545" y="266414"/>
                </a:cubicBezTo>
                <a:cubicBezTo>
                  <a:pt x="79973" y="265557"/>
                  <a:pt x="77402" y="264986"/>
                  <a:pt x="74735" y="264414"/>
                </a:cubicBezTo>
                <a:cubicBezTo>
                  <a:pt x="74258" y="264319"/>
                  <a:pt x="73782" y="264224"/>
                  <a:pt x="73306" y="264128"/>
                </a:cubicBezTo>
                <a:cubicBezTo>
                  <a:pt x="70639" y="263747"/>
                  <a:pt x="67972" y="263462"/>
                  <a:pt x="65210" y="263462"/>
                </a:cubicBezTo>
                <a:cubicBezTo>
                  <a:pt x="64924" y="263462"/>
                  <a:pt x="64733" y="263366"/>
                  <a:pt x="64448" y="263366"/>
                </a:cubicBezTo>
                <a:cubicBezTo>
                  <a:pt x="64067" y="263366"/>
                  <a:pt x="63590" y="263462"/>
                  <a:pt x="63209" y="263462"/>
                </a:cubicBezTo>
                <a:cubicBezTo>
                  <a:pt x="61590" y="263462"/>
                  <a:pt x="59971" y="263557"/>
                  <a:pt x="58352" y="263747"/>
                </a:cubicBezTo>
                <a:cubicBezTo>
                  <a:pt x="57685" y="263843"/>
                  <a:pt x="57018" y="263843"/>
                  <a:pt x="56256" y="263938"/>
                </a:cubicBezTo>
                <a:cubicBezTo>
                  <a:pt x="53970" y="264224"/>
                  <a:pt x="51780" y="264700"/>
                  <a:pt x="49494" y="265271"/>
                </a:cubicBezTo>
                <a:cubicBezTo>
                  <a:pt x="36158" y="268891"/>
                  <a:pt x="25205" y="276892"/>
                  <a:pt x="17775" y="287274"/>
                </a:cubicBezTo>
                <a:cubicBezTo>
                  <a:pt x="14632" y="291751"/>
                  <a:pt x="12060" y="296704"/>
                  <a:pt x="10250" y="301847"/>
                </a:cubicBezTo>
                <a:cubicBezTo>
                  <a:pt x="9012" y="305276"/>
                  <a:pt x="8155" y="308896"/>
                  <a:pt x="7679" y="312610"/>
                </a:cubicBezTo>
                <a:cubicBezTo>
                  <a:pt x="7393" y="314420"/>
                  <a:pt x="7298" y="316325"/>
                  <a:pt x="7203" y="318135"/>
                </a:cubicBezTo>
                <a:cubicBezTo>
                  <a:pt x="7012" y="321850"/>
                  <a:pt x="7298" y="325660"/>
                  <a:pt x="7869" y="329470"/>
                </a:cubicBezTo>
                <a:cubicBezTo>
                  <a:pt x="8155" y="331375"/>
                  <a:pt x="8631" y="333280"/>
                  <a:pt x="9107" y="335185"/>
                </a:cubicBezTo>
                <a:cubicBezTo>
                  <a:pt x="9870" y="338042"/>
                  <a:pt x="10917" y="340805"/>
                  <a:pt x="12060" y="343472"/>
                </a:cubicBezTo>
                <a:cubicBezTo>
                  <a:pt x="12251" y="343948"/>
                  <a:pt x="12441" y="344424"/>
                  <a:pt x="12727" y="344900"/>
                </a:cubicBezTo>
                <a:cubicBezTo>
                  <a:pt x="13870" y="347377"/>
                  <a:pt x="15299" y="349758"/>
                  <a:pt x="16728" y="352044"/>
                </a:cubicBezTo>
                <a:cubicBezTo>
                  <a:pt x="17013" y="352520"/>
                  <a:pt x="17299" y="352901"/>
                  <a:pt x="17585" y="353282"/>
                </a:cubicBezTo>
                <a:cubicBezTo>
                  <a:pt x="19204" y="355568"/>
                  <a:pt x="20919" y="357759"/>
                  <a:pt x="22823" y="359759"/>
                </a:cubicBezTo>
                <a:cubicBezTo>
                  <a:pt x="22919" y="359855"/>
                  <a:pt x="22919" y="359855"/>
                  <a:pt x="23014" y="359950"/>
                </a:cubicBezTo>
                <a:cubicBezTo>
                  <a:pt x="24919" y="361950"/>
                  <a:pt x="26919" y="363665"/>
                  <a:pt x="29110" y="365379"/>
                </a:cubicBezTo>
                <a:cubicBezTo>
                  <a:pt x="29491" y="365665"/>
                  <a:pt x="29872" y="365951"/>
                  <a:pt x="30253" y="366236"/>
                </a:cubicBezTo>
                <a:cubicBezTo>
                  <a:pt x="32348" y="367856"/>
                  <a:pt x="34634" y="369284"/>
                  <a:pt x="37016" y="370523"/>
                </a:cubicBezTo>
                <a:cubicBezTo>
                  <a:pt x="37492" y="370808"/>
                  <a:pt x="37968" y="370999"/>
                  <a:pt x="38349" y="371189"/>
                </a:cubicBezTo>
                <a:cubicBezTo>
                  <a:pt x="40826" y="372428"/>
                  <a:pt x="43302" y="373571"/>
                  <a:pt x="45874" y="374428"/>
                </a:cubicBezTo>
                <a:cubicBezTo>
                  <a:pt x="45969" y="374523"/>
                  <a:pt x="46160" y="374523"/>
                  <a:pt x="46255" y="374523"/>
                </a:cubicBezTo>
                <a:cubicBezTo>
                  <a:pt x="48731" y="375380"/>
                  <a:pt x="51398" y="375952"/>
                  <a:pt x="53970" y="376428"/>
                </a:cubicBezTo>
                <a:cubicBezTo>
                  <a:pt x="54447" y="376523"/>
                  <a:pt x="54923" y="376619"/>
                  <a:pt x="55399" y="376714"/>
                </a:cubicBezTo>
                <a:cubicBezTo>
                  <a:pt x="58066" y="377095"/>
                  <a:pt x="60733" y="377381"/>
                  <a:pt x="63495" y="377381"/>
                </a:cubicBezTo>
                <a:cubicBezTo>
                  <a:pt x="63781" y="377381"/>
                  <a:pt x="63972" y="377476"/>
                  <a:pt x="64257" y="377476"/>
                </a:cubicBezTo>
                <a:cubicBezTo>
                  <a:pt x="64638" y="377476"/>
                  <a:pt x="65114" y="377381"/>
                  <a:pt x="65496" y="377381"/>
                </a:cubicBezTo>
                <a:cubicBezTo>
                  <a:pt x="67115" y="377381"/>
                  <a:pt x="68734" y="377285"/>
                  <a:pt x="70353" y="377095"/>
                </a:cubicBezTo>
                <a:cubicBezTo>
                  <a:pt x="71020" y="377000"/>
                  <a:pt x="71687" y="377000"/>
                  <a:pt x="72354" y="376904"/>
                </a:cubicBezTo>
                <a:cubicBezTo>
                  <a:pt x="74639" y="376619"/>
                  <a:pt x="76830" y="376142"/>
                  <a:pt x="79116" y="375571"/>
                </a:cubicBezTo>
                <a:cubicBezTo>
                  <a:pt x="96261" y="370999"/>
                  <a:pt x="109501" y="359093"/>
                  <a:pt x="116359" y="344043"/>
                </a:cubicBezTo>
                <a:cubicBezTo>
                  <a:pt x="117883" y="340709"/>
                  <a:pt x="119121" y="337280"/>
                  <a:pt x="119979" y="333661"/>
                </a:cubicBezTo>
                <a:cubicBezTo>
                  <a:pt x="120645" y="330803"/>
                  <a:pt x="121122" y="327851"/>
                  <a:pt x="121312" y="324803"/>
                </a:cubicBezTo>
                <a:lnTo>
                  <a:pt x="199989" y="303752"/>
                </a:lnTo>
                <a:cubicBezTo>
                  <a:pt x="203322" y="309658"/>
                  <a:pt x="207418" y="315278"/>
                  <a:pt x="212466" y="320421"/>
                </a:cubicBezTo>
                <a:cubicBezTo>
                  <a:pt x="216181" y="324136"/>
                  <a:pt x="220181" y="327374"/>
                  <a:pt x="224468" y="330232"/>
                </a:cubicBezTo>
                <a:cubicBezTo>
                  <a:pt x="227992" y="332613"/>
                  <a:pt x="231802" y="334518"/>
                  <a:pt x="235612" y="336233"/>
                </a:cubicBezTo>
                <a:cubicBezTo>
                  <a:pt x="238565" y="337566"/>
                  <a:pt x="241613" y="338709"/>
                  <a:pt x="244756" y="339662"/>
                </a:cubicBezTo>
                <a:cubicBezTo>
                  <a:pt x="251805" y="341757"/>
                  <a:pt x="259139" y="342805"/>
                  <a:pt x="266473" y="342805"/>
                </a:cubicBezTo>
                <a:cubicBezTo>
                  <a:pt x="273807" y="342805"/>
                  <a:pt x="281141" y="341757"/>
                  <a:pt x="288190" y="339662"/>
                </a:cubicBezTo>
                <a:cubicBezTo>
                  <a:pt x="290571" y="338995"/>
                  <a:pt x="292857" y="338138"/>
                  <a:pt x="295143" y="337185"/>
                </a:cubicBezTo>
                <a:cubicBezTo>
                  <a:pt x="298572" y="335756"/>
                  <a:pt x="301906" y="334042"/>
                  <a:pt x="305145" y="332137"/>
                </a:cubicBezTo>
                <a:lnTo>
                  <a:pt x="363247" y="390239"/>
                </a:lnTo>
                <a:cubicBezTo>
                  <a:pt x="353150" y="411480"/>
                  <a:pt x="356675" y="437579"/>
                  <a:pt x="374201" y="455105"/>
                </a:cubicBezTo>
                <a:cubicBezTo>
                  <a:pt x="376963" y="457867"/>
                  <a:pt x="380011" y="460343"/>
                  <a:pt x="383154" y="462439"/>
                </a:cubicBezTo>
                <a:cubicBezTo>
                  <a:pt x="389536" y="466630"/>
                  <a:pt x="396489" y="469392"/>
                  <a:pt x="403728" y="470821"/>
                </a:cubicBezTo>
                <a:cubicBezTo>
                  <a:pt x="407348" y="471488"/>
                  <a:pt x="410967" y="471869"/>
                  <a:pt x="414682" y="471869"/>
                </a:cubicBezTo>
                <a:cubicBezTo>
                  <a:pt x="418397" y="471869"/>
                  <a:pt x="422016" y="471488"/>
                  <a:pt x="425636" y="470821"/>
                </a:cubicBezTo>
                <a:cubicBezTo>
                  <a:pt x="432875" y="469392"/>
                  <a:pt x="439828" y="466630"/>
                  <a:pt x="446210" y="462439"/>
                </a:cubicBezTo>
                <a:cubicBezTo>
                  <a:pt x="449353" y="460343"/>
                  <a:pt x="452401" y="457867"/>
                  <a:pt x="455163" y="455105"/>
                </a:cubicBezTo>
                <a:cubicBezTo>
                  <a:pt x="477833" y="432911"/>
                  <a:pt x="477833" y="396716"/>
                  <a:pt x="455544" y="374428"/>
                </a:cubicBezTo>
                <a:close/>
                <a:moveTo>
                  <a:pt x="64829" y="339662"/>
                </a:moveTo>
                <a:cubicBezTo>
                  <a:pt x="56256" y="339662"/>
                  <a:pt x="48731" y="333851"/>
                  <a:pt x="46446" y="325565"/>
                </a:cubicBezTo>
                <a:cubicBezTo>
                  <a:pt x="43683" y="315373"/>
                  <a:pt x="49779" y="304991"/>
                  <a:pt x="59876" y="302228"/>
                </a:cubicBezTo>
                <a:cubicBezTo>
                  <a:pt x="59876" y="302228"/>
                  <a:pt x="59876" y="302228"/>
                  <a:pt x="59876" y="302228"/>
                </a:cubicBezTo>
                <a:cubicBezTo>
                  <a:pt x="61495" y="301752"/>
                  <a:pt x="63114" y="301562"/>
                  <a:pt x="64829" y="301562"/>
                </a:cubicBezTo>
                <a:cubicBezTo>
                  <a:pt x="73401" y="301562"/>
                  <a:pt x="80926" y="307372"/>
                  <a:pt x="83212" y="315659"/>
                </a:cubicBezTo>
                <a:cubicBezTo>
                  <a:pt x="85974" y="325850"/>
                  <a:pt x="79878" y="336233"/>
                  <a:pt x="69782" y="338995"/>
                </a:cubicBezTo>
                <a:cubicBezTo>
                  <a:pt x="69782" y="338995"/>
                  <a:pt x="69782" y="338995"/>
                  <a:pt x="69782" y="338995"/>
                </a:cubicBezTo>
                <a:cubicBezTo>
                  <a:pt x="68163" y="339376"/>
                  <a:pt x="66543" y="339662"/>
                  <a:pt x="64829" y="339662"/>
                </a:cubicBezTo>
                <a:close/>
                <a:moveTo>
                  <a:pt x="302763" y="59341"/>
                </a:moveTo>
                <a:cubicBezTo>
                  <a:pt x="304954" y="51054"/>
                  <a:pt x="312574" y="45244"/>
                  <a:pt x="321147" y="45244"/>
                </a:cubicBezTo>
                <a:cubicBezTo>
                  <a:pt x="322766" y="45244"/>
                  <a:pt x="324480" y="45434"/>
                  <a:pt x="326099" y="45911"/>
                </a:cubicBezTo>
                <a:cubicBezTo>
                  <a:pt x="336291" y="48673"/>
                  <a:pt x="342292" y="59055"/>
                  <a:pt x="339530" y="69247"/>
                </a:cubicBezTo>
                <a:cubicBezTo>
                  <a:pt x="339530" y="69247"/>
                  <a:pt x="339530" y="69247"/>
                  <a:pt x="339530" y="69247"/>
                </a:cubicBezTo>
                <a:cubicBezTo>
                  <a:pt x="337339" y="77534"/>
                  <a:pt x="329719" y="83344"/>
                  <a:pt x="321147" y="83344"/>
                </a:cubicBezTo>
                <a:cubicBezTo>
                  <a:pt x="319527" y="83344"/>
                  <a:pt x="317813" y="83153"/>
                  <a:pt x="316194" y="82677"/>
                </a:cubicBezTo>
                <a:cubicBezTo>
                  <a:pt x="306097" y="79915"/>
                  <a:pt x="300096" y="69533"/>
                  <a:pt x="302763" y="59341"/>
                </a:cubicBezTo>
                <a:cubicBezTo>
                  <a:pt x="302763" y="59341"/>
                  <a:pt x="302763" y="59341"/>
                  <a:pt x="302763" y="59341"/>
                </a:cubicBezTo>
                <a:close/>
                <a:moveTo>
                  <a:pt x="266949" y="304800"/>
                </a:moveTo>
                <a:cubicBezTo>
                  <a:pt x="256757" y="304800"/>
                  <a:pt x="247232" y="300800"/>
                  <a:pt x="239994" y="293656"/>
                </a:cubicBezTo>
                <a:cubicBezTo>
                  <a:pt x="239898" y="293560"/>
                  <a:pt x="239898" y="293465"/>
                  <a:pt x="239803" y="293465"/>
                </a:cubicBezTo>
                <a:cubicBezTo>
                  <a:pt x="229897" y="283464"/>
                  <a:pt x="226849" y="269272"/>
                  <a:pt x="230373" y="256508"/>
                </a:cubicBezTo>
                <a:cubicBezTo>
                  <a:pt x="232088" y="250412"/>
                  <a:pt x="235136" y="244602"/>
                  <a:pt x="239994" y="239744"/>
                </a:cubicBezTo>
                <a:cubicBezTo>
                  <a:pt x="244756" y="234982"/>
                  <a:pt x="250662" y="231743"/>
                  <a:pt x="257043" y="230029"/>
                </a:cubicBezTo>
                <a:cubicBezTo>
                  <a:pt x="260282" y="229172"/>
                  <a:pt x="263520" y="228600"/>
                  <a:pt x="266949" y="228600"/>
                </a:cubicBezTo>
                <a:cubicBezTo>
                  <a:pt x="277141" y="228600"/>
                  <a:pt x="286666" y="232601"/>
                  <a:pt x="293905" y="239744"/>
                </a:cubicBezTo>
                <a:cubicBezTo>
                  <a:pt x="293905" y="239744"/>
                  <a:pt x="293905" y="239744"/>
                  <a:pt x="293905" y="239744"/>
                </a:cubicBezTo>
                <a:cubicBezTo>
                  <a:pt x="301144" y="246983"/>
                  <a:pt x="305049" y="256508"/>
                  <a:pt x="305049" y="266700"/>
                </a:cubicBezTo>
                <a:cubicBezTo>
                  <a:pt x="305049" y="270034"/>
                  <a:pt x="304478" y="273272"/>
                  <a:pt x="303621" y="276416"/>
                </a:cubicBezTo>
                <a:cubicBezTo>
                  <a:pt x="301906" y="282797"/>
                  <a:pt x="298667" y="288798"/>
                  <a:pt x="293905" y="293656"/>
                </a:cubicBezTo>
                <a:cubicBezTo>
                  <a:pt x="289142" y="298514"/>
                  <a:pt x="283142" y="301657"/>
                  <a:pt x="276665" y="303371"/>
                </a:cubicBezTo>
                <a:cubicBezTo>
                  <a:pt x="273522" y="304229"/>
                  <a:pt x="270283" y="304800"/>
                  <a:pt x="266949" y="304800"/>
                </a:cubicBezTo>
                <a:close/>
                <a:moveTo>
                  <a:pt x="428589" y="428339"/>
                </a:moveTo>
                <a:cubicBezTo>
                  <a:pt x="423731" y="433197"/>
                  <a:pt x="418111" y="433959"/>
                  <a:pt x="415158" y="433959"/>
                </a:cubicBezTo>
                <a:cubicBezTo>
                  <a:pt x="412206" y="433959"/>
                  <a:pt x="406586" y="433197"/>
                  <a:pt x="401728" y="428339"/>
                </a:cubicBezTo>
                <a:cubicBezTo>
                  <a:pt x="401728" y="428339"/>
                  <a:pt x="401728" y="428339"/>
                  <a:pt x="401728" y="428339"/>
                </a:cubicBezTo>
                <a:cubicBezTo>
                  <a:pt x="394298" y="420910"/>
                  <a:pt x="394298" y="408813"/>
                  <a:pt x="401728" y="401384"/>
                </a:cubicBezTo>
                <a:cubicBezTo>
                  <a:pt x="406586" y="396526"/>
                  <a:pt x="412206" y="395764"/>
                  <a:pt x="415158" y="395764"/>
                </a:cubicBezTo>
                <a:cubicBezTo>
                  <a:pt x="418111" y="395764"/>
                  <a:pt x="423731" y="396526"/>
                  <a:pt x="428589" y="401288"/>
                </a:cubicBezTo>
                <a:cubicBezTo>
                  <a:pt x="428589" y="401288"/>
                  <a:pt x="428589" y="401288"/>
                  <a:pt x="428589" y="401288"/>
                </a:cubicBezTo>
                <a:cubicBezTo>
                  <a:pt x="436018" y="408813"/>
                  <a:pt x="436018" y="420910"/>
                  <a:pt x="428589" y="428339"/>
                </a:cubicBezTo>
                <a:close/>
              </a:path>
            </a:pathLst>
          </a:custGeom>
          <a:solidFill>
            <a:srgbClr val="FF540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872" name="Google Shape;872;p19"/>
          <p:cNvSpPr txBox="1"/>
          <p:nvPr/>
        </p:nvSpPr>
        <p:spPr>
          <a:xfrm>
            <a:off x="4416249" y="4453436"/>
            <a:ext cx="3348088" cy="430887"/>
          </a:xfrm>
          <a:prstGeom prst="rect">
            <a:avLst/>
          </a:prstGeom>
          <a:solidFill>
            <a:srgbClr val="FF540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200"/>
              <a:buFont typeface="Arial Black"/>
              <a:buNone/>
            </a:pPr>
            <a:r>
              <a:rPr lang="en-GB" sz="2200" b="0" i="0" u="none" strike="noStrike" cap="none">
                <a:solidFill>
                  <a:srgbClr val="FFFFFF"/>
                </a:solidFill>
                <a:latin typeface="Arial Black"/>
                <a:ea typeface="Arial Black"/>
                <a:cs typeface="Arial Black"/>
                <a:sym typeface="Arial Black"/>
              </a:rPr>
              <a:t>Contextual</a:t>
            </a:r>
            <a:r>
              <a:rPr lang="en-GB" sz="2200" b="1" i="0" u="none" strike="noStrike" cap="none">
                <a:solidFill>
                  <a:srgbClr val="FFFFFF"/>
                </a:solidFill>
                <a:latin typeface="Arial"/>
                <a:ea typeface="Arial"/>
                <a:cs typeface="Arial"/>
                <a:sym typeface="Arial"/>
              </a:rPr>
              <a:t> </a:t>
            </a:r>
            <a:r>
              <a:rPr lang="en-GB" sz="2200" b="0" i="0" u="none" strike="noStrike" cap="none">
                <a:solidFill>
                  <a:srgbClr val="FFFFFF"/>
                </a:solidFill>
                <a:latin typeface="Arial"/>
                <a:ea typeface="Arial"/>
                <a:cs typeface="Arial"/>
                <a:sym typeface="Arial"/>
              </a:rPr>
              <a:t>Analytics</a:t>
            </a:r>
            <a:endParaRPr/>
          </a:p>
        </p:txBody>
      </p:sp>
      <p:sp>
        <p:nvSpPr>
          <p:cNvPr id="873" name="Google Shape;873;p19"/>
          <p:cNvSpPr txBox="1"/>
          <p:nvPr/>
        </p:nvSpPr>
        <p:spPr>
          <a:xfrm>
            <a:off x="908899" y="4453436"/>
            <a:ext cx="3450392" cy="430887"/>
          </a:xfrm>
          <a:prstGeom prst="rect">
            <a:avLst/>
          </a:prstGeom>
          <a:solidFill>
            <a:srgbClr val="FF540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200"/>
              <a:buFont typeface="Arial Black"/>
              <a:buNone/>
            </a:pPr>
            <a:r>
              <a:rPr lang="en-GB" sz="2200" b="0" i="0" u="none" strike="noStrike" cap="none">
                <a:solidFill>
                  <a:srgbClr val="FFFFFF"/>
                </a:solidFill>
                <a:latin typeface="Arial Black"/>
                <a:ea typeface="Arial Black"/>
                <a:cs typeface="Arial Black"/>
                <a:sym typeface="Arial Black"/>
              </a:rPr>
              <a:t>Connected</a:t>
            </a:r>
            <a:r>
              <a:rPr lang="en-GB" sz="2200" b="1" i="0" u="none" strike="noStrike" cap="none">
                <a:solidFill>
                  <a:srgbClr val="FFFFFF"/>
                </a:solidFill>
                <a:latin typeface="Arial"/>
                <a:ea typeface="Arial"/>
                <a:cs typeface="Arial"/>
                <a:sym typeface="Arial"/>
              </a:rPr>
              <a:t> </a:t>
            </a:r>
            <a:r>
              <a:rPr lang="en-GB" sz="2200" b="0" i="0" u="none" strike="noStrike" cap="none">
                <a:solidFill>
                  <a:srgbClr val="FFFFFF"/>
                </a:solidFill>
                <a:latin typeface="Arial"/>
                <a:ea typeface="Arial"/>
                <a:cs typeface="Arial"/>
                <a:sym typeface="Arial"/>
              </a:rPr>
              <a:t>Insights</a:t>
            </a:r>
            <a:endParaRPr/>
          </a:p>
        </p:txBody>
      </p:sp>
      <p:sp>
        <p:nvSpPr>
          <p:cNvPr id="874" name="Google Shape;874;p19"/>
          <p:cNvSpPr txBox="1"/>
          <p:nvPr/>
        </p:nvSpPr>
        <p:spPr>
          <a:xfrm>
            <a:off x="7821294" y="4453436"/>
            <a:ext cx="3479738" cy="430887"/>
          </a:xfrm>
          <a:prstGeom prst="rect">
            <a:avLst/>
          </a:prstGeom>
          <a:solidFill>
            <a:srgbClr val="FF540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200"/>
              <a:buFont typeface="Arial Black"/>
              <a:buNone/>
            </a:pPr>
            <a:r>
              <a:rPr lang="en-GB" sz="2200" b="0" i="0" u="none" strike="noStrike" cap="none">
                <a:solidFill>
                  <a:srgbClr val="FFFFFF"/>
                </a:solidFill>
                <a:latin typeface="Arial Black"/>
                <a:ea typeface="Arial Black"/>
                <a:cs typeface="Arial Black"/>
                <a:sym typeface="Arial Black"/>
              </a:rPr>
              <a:t>Continuous</a:t>
            </a:r>
            <a:r>
              <a:rPr lang="en-GB" sz="2200" b="1" i="0" u="none" strike="noStrike" cap="none">
                <a:solidFill>
                  <a:srgbClr val="FFFFFF"/>
                </a:solidFill>
                <a:latin typeface="Arial"/>
                <a:ea typeface="Arial"/>
                <a:cs typeface="Arial"/>
                <a:sym typeface="Arial"/>
              </a:rPr>
              <a:t> </a:t>
            </a:r>
            <a:r>
              <a:rPr lang="en-GB" sz="2200" b="0" i="0" u="none" strike="noStrike" cap="none">
                <a:solidFill>
                  <a:srgbClr val="FFFFFF"/>
                </a:solidFill>
                <a:latin typeface="Arial"/>
                <a:ea typeface="Arial"/>
                <a:cs typeface="Arial"/>
                <a:sym typeface="Arial"/>
              </a:rPr>
              <a:t>Intelligence</a:t>
            </a:r>
            <a:endParaRPr/>
          </a:p>
        </p:txBody>
      </p:sp>
      <p:pic>
        <p:nvPicPr>
          <p:cNvPr id="875" name="Google Shape;875;p19"/>
          <p:cNvPicPr preferRelativeResize="0"/>
          <p:nvPr/>
        </p:nvPicPr>
        <p:blipFill rotWithShape="1">
          <a:blip r:embed="rId4">
            <a:alphaModFix/>
          </a:blip>
          <a:srcRect/>
          <a:stretch/>
        </p:blipFill>
        <p:spPr>
          <a:xfrm>
            <a:off x="9262230" y="3865802"/>
            <a:ext cx="583466" cy="480500"/>
          </a:xfrm>
          <a:prstGeom prst="rect">
            <a:avLst/>
          </a:prstGeom>
          <a:noFill/>
          <a:ln>
            <a:noFill/>
          </a:ln>
        </p:spPr>
      </p:pic>
      <p:sp>
        <p:nvSpPr>
          <p:cNvPr id="876" name="Google Shape;876;p19"/>
          <p:cNvSpPr txBox="1"/>
          <p:nvPr/>
        </p:nvSpPr>
        <p:spPr>
          <a:xfrm>
            <a:off x="3063485" y="1157265"/>
            <a:ext cx="609824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856"/>
              </a:buClr>
              <a:buSzPts val="2400"/>
              <a:buFont typeface="Arial Black"/>
              <a:buNone/>
            </a:pPr>
            <a:r>
              <a:rPr lang="en-GB" sz="2400" b="1" i="0" u="none" strike="noStrike" cap="none">
                <a:solidFill>
                  <a:srgbClr val="002856"/>
                </a:solidFill>
                <a:latin typeface="Arial Black"/>
                <a:ea typeface="Arial Black"/>
                <a:cs typeface="Arial Black"/>
                <a:sym typeface="Arial Black"/>
              </a:rPr>
              <a:t>Application Composable Platform</a:t>
            </a:r>
            <a:endParaRPr sz="1800" b="1" i="0" u="none" strike="noStrike" cap="none">
              <a:solidFill>
                <a:srgbClr val="002856"/>
              </a:solidFill>
              <a:latin typeface="Arial Black"/>
              <a:ea typeface="Arial Black"/>
              <a:cs typeface="Arial Black"/>
              <a:sym typeface="Arial Black"/>
            </a:endParaRPr>
          </a:p>
        </p:txBody>
      </p:sp>
      <p:grpSp>
        <p:nvGrpSpPr>
          <p:cNvPr id="877" name="Google Shape;877;p19"/>
          <p:cNvGrpSpPr/>
          <p:nvPr/>
        </p:nvGrpSpPr>
        <p:grpSpPr>
          <a:xfrm>
            <a:off x="472217" y="5209417"/>
            <a:ext cx="11280776" cy="754569"/>
            <a:chOff x="472217" y="5233481"/>
            <a:chExt cx="11280776" cy="754569"/>
          </a:xfrm>
        </p:grpSpPr>
        <p:sp>
          <p:nvSpPr>
            <p:cNvPr id="878" name="Google Shape;878;p19"/>
            <p:cNvSpPr/>
            <p:nvPr/>
          </p:nvSpPr>
          <p:spPr>
            <a:xfrm>
              <a:off x="472217" y="5233481"/>
              <a:ext cx="11280776" cy="754569"/>
            </a:xfrm>
            <a:prstGeom prst="rect">
              <a:avLst/>
            </a:prstGeom>
            <a:solidFill>
              <a:srgbClr val="F4F4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400">
                  <a:solidFill>
                    <a:srgbClr val="002856"/>
                  </a:solidFill>
                  <a:latin typeface="Arial Black"/>
                  <a:ea typeface="Arial Black"/>
                  <a:cs typeface="Arial Black"/>
                  <a:sym typeface="Arial Black"/>
                </a:rPr>
                <a:t>Data Fabric</a:t>
              </a:r>
              <a:endParaRPr/>
            </a:p>
          </p:txBody>
        </p:sp>
        <p:sp>
          <p:nvSpPr>
            <p:cNvPr id="879" name="Google Shape;879;p19"/>
            <p:cNvSpPr/>
            <p:nvPr/>
          </p:nvSpPr>
          <p:spPr>
            <a:xfrm>
              <a:off x="4598066" y="5402580"/>
              <a:ext cx="416370" cy="416370"/>
            </a:xfrm>
            <a:custGeom>
              <a:avLst/>
              <a:gdLst/>
              <a:ahLst/>
              <a:cxnLst/>
              <a:rect l="l" t="t" r="r" b="b"/>
              <a:pathLst>
                <a:path w="457200" h="457200" extrusionOk="0">
                  <a:moveTo>
                    <a:pt x="95238" y="57084"/>
                  </a:moveTo>
                  <a:lnTo>
                    <a:pt x="57138" y="57084"/>
                  </a:lnTo>
                  <a:lnTo>
                    <a:pt x="57138" y="-66"/>
                  </a:lnTo>
                  <a:lnTo>
                    <a:pt x="95238" y="-66"/>
                  </a:lnTo>
                  <a:close/>
                  <a:moveTo>
                    <a:pt x="57138" y="209484"/>
                  </a:moveTo>
                  <a:lnTo>
                    <a:pt x="57138" y="323784"/>
                  </a:lnTo>
                  <a:lnTo>
                    <a:pt x="95238" y="323784"/>
                  </a:lnTo>
                  <a:lnTo>
                    <a:pt x="95238" y="133284"/>
                  </a:lnTo>
                  <a:lnTo>
                    <a:pt x="57138" y="133284"/>
                  </a:lnTo>
                  <a:close/>
                  <a:moveTo>
                    <a:pt x="57138" y="457134"/>
                  </a:moveTo>
                  <a:lnTo>
                    <a:pt x="95238" y="457134"/>
                  </a:lnTo>
                  <a:lnTo>
                    <a:pt x="95238" y="399984"/>
                  </a:lnTo>
                  <a:lnTo>
                    <a:pt x="57138" y="399984"/>
                  </a:lnTo>
                  <a:close/>
                  <a:moveTo>
                    <a:pt x="400038" y="-66"/>
                  </a:moveTo>
                  <a:lnTo>
                    <a:pt x="361938" y="-66"/>
                  </a:lnTo>
                  <a:lnTo>
                    <a:pt x="361938" y="57084"/>
                  </a:lnTo>
                  <a:lnTo>
                    <a:pt x="400038" y="57084"/>
                  </a:lnTo>
                  <a:close/>
                  <a:moveTo>
                    <a:pt x="400038" y="247584"/>
                  </a:moveTo>
                  <a:lnTo>
                    <a:pt x="400038" y="133284"/>
                  </a:lnTo>
                  <a:lnTo>
                    <a:pt x="361938" y="133284"/>
                  </a:lnTo>
                  <a:lnTo>
                    <a:pt x="361938" y="323784"/>
                  </a:lnTo>
                  <a:lnTo>
                    <a:pt x="400038" y="323784"/>
                  </a:lnTo>
                  <a:close/>
                  <a:moveTo>
                    <a:pt x="361938" y="457134"/>
                  </a:moveTo>
                  <a:lnTo>
                    <a:pt x="400038" y="457134"/>
                  </a:lnTo>
                  <a:lnTo>
                    <a:pt x="400038" y="399984"/>
                  </a:lnTo>
                  <a:lnTo>
                    <a:pt x="361938" y="399984"/>
                  </a:lnTo>
                  <a:close/>
                  <a:moveTo>
                    <a:pt x="247638" y="114234"/>
                  </a:moveTo>
                  <a:lnTo>
                    <a:pt x="247638" y="-66"/>
                  </a:lnTo>
                  <a:lnTo>
                    <a:pt x="209538" y="-66"/>
                  </a:lnTo>
                  <a:lnTo>
                    <a:pt x="209538" y="190434"/>
                  </a:lnTo>
                  <a:lnTo>
                    <a:pt x="247638" y="190434"/>
                  </a:lnTo>
                  <a:close/>
                  <a:moveTo>
                    <a:pt x="209538" y="342834"/>
                  </a:moveTo>
                  <a:lnTo>
                    <a:pt x="209538" y="457134"/>
                  </a:lnTo>
                  <a:lnTo>
                    <a:pt x="247638" y="457134"/>
                  </a:lnTo>
                  <a:lnTo>
                    <a:pt x="247638" y="266634"/>
                  </a:lnTo>
                  <a:lnTo>
                    <a:pt x="209538" y="266634"/>
                  </a:lnTo>
                  <a:close/>
                  <a:moveTo>
                    <a:pt x="95238" y="114234"/>
                  </a:moveTo>
                  <a:lnTo>
                    <a:pt x="190488" y="114234"/>
                  </a:lnTo>
                  <a:lnTo>
                    <a:pt x="190488" y="76134"/>
                  </a:lnTo>
                  <a:lnTo>
                    <a:pt x="-12" y="76134"/>
                  </a:lnTo>
                  <a:lnTo>
                    <a:pt x="-12" y="114234"/>
                  </a:lnTo>
                  <a:lnTo>
                    <a:pt x="95238" y="114234"/>
                  </a:lnTo>
                  <a:close/>
                  <a:moveTo>
                    <a:pt x="400038" y="76134"/>
                  </a:moveTo>
                  <a:lnTo>
                    <a:pt x="266688" y="76134"/>
                  </a:lnTo>
                  <a:lnTo>
                    <a:pt x="266688" y="114234"/>
                  </a:lnTo>
                  <a:lnTo>
                    <a:pt x="457188" y="114234"/>
                  </a:lnTo>
                  <a:lnTo>
                    <a:pt x="457188" y="76134"/>
                  </a:lnTo>
                  <a:close/>
                  <a:moveTo>
                    <a:pt x="57138" y="342834"/>
                  </a:moveTo>
                  <a:lnTo>
                    <a:pt x="-12" y="342834"/>
                  </a:lnTo>
                  <a:lnTo>
                    <a:pt x="-12" y="380934"/>
                  </a:lnTo>
                  <a:lnTo>
                    <a:pt x="190488" y="380934"/>
                  </a:lnTo>
                  <a:lnTo>
                    <a:pt x="190488" y="342834"/>
                  </a:lnTo>
                  <a:lnTo>
                    <a:pt x="57138" y="342834"/>
                  </a:lnTo>
                  <a:close/>
                  <a:moveTo>
                    <a:pt x="361938" y="342834"/>
                  </a:moveTo>
                  <a:lnTo>
                    <a:pt x="266688" y="342834"/>
                  </a:lnTo>
                  <a:lnTo>
                    <a:pt x="266688" y="380934"/>
                  </a:lnTo>
                  <a:lnTo>
                    <a:pt x="457188" y="380934"/>
                  </a:lnTo>
                  <a:lnTo>
                    <a:pt x="457188" y="342834"/>
                  </a:lnTo>
                  <a:lnTo>
                    <a:pt x="361938" y="342834"/>
                  </a:lnTo>
                  <a:close/>
                  <a:moveTo>
                    <a:pt x="342888" y="209484"/>
                  </a:moveTo>
                  <a:lnTo>
                    <a:pt x="114288" y="209484"/>
                  </a:lnTo>
                  <a:lnTo>
                    <a:pt x="114288" y="247584"/>
                  </a:lnTo>
                  <a:lnTo>
                    <a:pt x="342888" y="247584"/>
                  </a:lnTo>
                  <a:close/>
                  <a:moveTo>
                    <a:pt x="38088" y="209484"/>
                  </a:moveTo>
                  <a:lnTo>
                    <a:pt x="-12" y="209484"/>
                  </a:lnTo>
                  <a:lnTo>
                    <a:pt x="-12" y="247584"/>
                  </a:lnTo>
                  <a:lnTo>
                    <a:pt x="38088" y="247584"/>
                  </a:lnTo>
                  <a:close/>
                  <a:moveTo>
                    <a:pt x="419088" y="247584"/>
                  </a:moveTo>
                  <a:lnTo>
                    <a:pt x="457188" y="247584"/>
                  </a:lnTo>
                  <a:lnTo>
                    <a:pt x="457188" y="209484"/>
                  </a:lnTo>
                  <a:lnTo>
                    <a:pt x="419088" y="209484"/>
                  </a:lnTo>
                  <a:close/>
                </a:path>
              </a:pathLst>
            </a:custGeom>
            <a:solidFill>
              <a:srgbClr val="0028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sp>
        <p:nvSpPr>
          <p:cNvPr id="880" name="Google Shape;880;p19"/>
          <p:cNvSpPr/>
          <p:nvPr/>
        </p:nvSpPr>
        <p:spPr>
          <a:xfrm>
            <a:off x="5872310" y="3865802"/>
            <a:ext cx="480592" cy="480500"/>
          </a:xfrm>
          <a:custGeom>
            <a:avLst/>
            <a:gdLst/>
            <a:ahLst/>
            <a:cxnLst/>
            <a:rect l="l" t="t" r="r" b="b"/>
            <a:pathLst>
              <a:path w="496728" h="496633" extrusionOk="0">
                <a:moveTo>
                  <a:pt x="252403" y="496634"/>
                </a:moveTo>
                <a:lnTo>
                  <a:pt x="251793" y="458534"/>
                </a:lnTo>
                <a:cubicBezTo>
                  <a:pt x="292627" y="457876"/>
                  <a:pt x="331918" y="445589"/>
                  <a:pt x="365427" y="422996"/>
                </a:cubicBezTo>
                <a:lnTo>
                  <a:pt x="386725" y="454581"/>
                </a:lnTo>
                <a:cubicBezTo>
                  <a:pt x="347072" y="481308"/>
                  <a:pt x="300628" y="495852"/>
                  <a:pt x="252403" y="496634"/>
                </a:cubicBezTo>
                <a:close/>
                <a:moveTo>
                  <a:pt x="207683" y="454695"/>
                </a:moveTo>
                <a:cubicBezTo>
                  <a:pt x="139922" y="441360"/>
                  <a:pt x="83020" y="395335"/>
                  <a:pt x="55455" y="331565"/>
                </a:cubicBezTo>
                <a:lnTo>
                  <a:pt x="20479" y="346691"/>
                </a:lnTo>
                <a:cubicBezTo>
                  <a:pt x="53026" y="421958"/>
                  <a:pt x="120253" y="476307"/>
                  <a:pt x="200320" y="492071"/>
                </a:cubicBezTo>
                <a:lnTo>
                  <a:pt x="207683" y="454695"/>
                </a:lnTo>
                <a:close/>
                <a:moveTo>
                  <a:pt x="496729" y="247717"/>
                </a:moveTo>
                <a:cubicBezTo>
                  <a:pt x="496729" y="232915"/>
                  <a:pt x="495329" y="218075"/>
                  <a:pt x="492433" y="202359"/>
                </a:cubicBezTo>
                <a:lnTo>
                  <a:pt x="454962" y="209245"/>
                </a:lnTo>
                <a:cubicBezTo>
                  <a:pt x="457429" y="222675"/>
                  <a:pt x="458629" y="235258"/>
                  <a:pt x="458629" y="247726"/>
                </a:cubicBezTo>
                <a:cubicBezTo>
                  <a:pt x="458629" y="302666"/>
                  <a:pt x="437559" y="354759"/>
                  <a:pt x="399307" y="394402"/>
                </a:cubicBezTo>
                <a:lnTo>
                  <a:pt x="426730" y="420853"/>
                </a:lnTo>
                <a:cubicBezTo>
                  <a:pt x="471869" y="374066"/>
                  <a:pt x="496729" y="312582"/>
                  <a:pt x="496729" y="247717"/>
                </a:cubicBezTo>
                <a:close/>
                <a:moveTo>
                  <a:pt x="477669" y="152029"/>
                </a:moveTo>
                <a:cubicBezTo>
                  <a:pt x="442674" y="67742"/>
                  <a:pt x="364827" y="9496"/>
                  <a:pt x="274491" y="10"/>
                </a:cubicBezTo>
                <a:lnTo>
                  <a:pt x="270510" y="37909"/>
                </a:lnTo>
                <a:cubicBezTo>
                  <a:pt x="346939" y="45930"/>
                  <a:pt x="412842" y="95260"/>
                  <a:pt x="442493" y="166649"/>
                </a:cubicBezTo>
                <a:lnTo>
                  <a:pt x="477669" y="152029"/>
                </a:lnTo>
                <a:close/>
                <a:moveTo>
                  <a:pt x="42215" y="289198"/>
                </a:moveTo>
                <a:cubicBezTo>
                  <a:pt x="39481" y="275444"/>
                  <a:pt x="38090" y="261480"/>
                  <a:pt x="38090" y="247717"/>
                </a:cubicBezTo>
                <a:cubicBezTo>
                  <a:pt x="38090" y="139360"/>
                  <a:pt x="118967" y="49159"/>
                  <a:pt x="226209" y="37900"/>
                </a:cubicBezTo>
                <a:lnTo>
                  <a:pt x="222228" y="0"/>
                </a:lnTo>
                <a:cubicBezTo>
                  <a:pt x="95545" y="13316"/>
                  <a:pt x="0" y="119805"/>
                  <a:pt x="0" y="247717"/>
                </a:cubicBezTo>
                <a:cubicBezTo>
                  <a:pt x="0" y="263976"/>
                  <a:pt x="1629" y="280416"/>
                  <a:pt x="4848" y="296618"/>
                </a:cubicBezTo>
                <a:lnTo>
                  <a:pt x="42215" y="289198"/>
                </a:lnTo>
                <a:close/>
                <a:moveTo>
                  <a:pt x="134064" y="238030"/>
                </a:moveTo>
                <a:lnTo>
                  <a:pt x="95964" y="238030"/>
                </a:lnTo>
                <a:lnTo>
                  <a:pt x="95964" y="342805"/>
                </a:lnTo>
                <a:lnTo>
                  <a:pt x="134064" y="342805"/>
                </a:lnTo>
                <a:lnTo>
                  <a:pt x="134064" y="238030"/>
                </a:lnTo>
                <a:close/>
                <a:moveTo>
                  <a:pt x="200739" y="114205"/>
                </a:moveTo>
                <a:lnTo>
                  <a:pt x="162639" y="114205"/>
                </a:lnTo>
                <a:lnTo>
                  <a:pt x="162639" y="342805"/>
                </a:lnTo>
                <a:lnTo>
                  <a:pt x="200739" y="342805"/>
                </a:lnTo>
                <a:lnTo>
                  <a:pt x="200739" y="114205"/>
                </a:lnTo>
                <a:close/>
                <a:moveTo>
                  <a:pt x="334089" y="152305"/>
                </a:moveTo>
                <a:lnTo>
                  <a:pt x="295989" y="152305"/>
                </a:lnTo>
                <a:lnTo>
                  <a:pt x="295989" y="342805"/>
                </a:lnTo>
                <a:lnTo>
                  <a:pt x="334089" y="342805"/>
                </a:lnTo>
                <a:lnTo>
                  <a:pt x="334089" y="152305"/>
                </a:lnTo>
                <a:close/>
                <a:moveTo>
                  <a:pt x="267414" y="199930"/>
                </a:moveTo>
                <a:lnTo>
                  <a:pt x="229314" y="199930"/>
                </a:lnTo>
                <a:lnTo>
                  <a:pt x="229314" y="342805"/>
                </a:lnTo>
                <a:lnTo>
                  <a:pt x="267414" y="342805"/>
                </a:lnTo>
                <a:lnTo>
                  <a:pt x="267414" y="199930"/>
                </a:lnTo>
                <a:close/>
                <a:moveTo>
                  <a:pt x="400764" y="218980"/>
                </a:moveTo>
                <a:lnTo>
                  <a:pt x="362664" y="218980"/>
                </a:lnTo>
                <a:lnTo>
                  <a:pt x="362664" y="342805"/>
                </a:lnTo>
                <a:lnTo>
                  <a:pt x="400764" y="342805"/>
                </a:lnTo>
                <a:lnTo>
                  <a:pt x="400764" y="218980"/>
                </a:lnTo>
                <a:close/>
              </a:path>
            </a:pathLst>
          </a:custGeom>
          <a:solidFill>
            <a:srgbClr val="FF54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
          <p:cNvSpPr txBox="1"/>
          <p:nvPr/>
        </p:nvSpPr>
        <p:spPr>
          <a:xfrm>
            <a:off x="457199" y="2274838"/>
            <a:ext cx="3757613" cy="2308324"/>
          </a:xfrm>
          <a:prstGeom prst="rect">
            <a:avLst/>
          </a:prstGeom>
          <a:noFill/>
          <a:ln>
            <a:noFill/>
          </a:ln>
        </p:spPr>
        <p:txBody>
          <a:bodyPr spcFirstLastPara="1" wrap="square" lIns="0" tIns="45700" rIns="91425" bIns="45700" anchor="ctr" anchorCtr="0">
            <a:spAutoFit/>
          </a:bodyPr>
          <a:lstStyle/>
          <a:p>
            <a:pPr marL="0" marR="0" lvl="0" indent="0" algn="l" rtl="0">
              <a:spcBef>
                <a:spcPts val="0"/>
              </a:spcBef>
              <a:spcAft>
                <a:spcPts val="0"/>
              </a:spcAft>
              <a:buNone/>
            </a:pPr>
            <a:r>
              <a:rPr lang="en-GB" sz="3600">
                <a:solidFill>
                  <a:schemeClr val="lt1"/>
                </a:solidFill>
                <a:latin typeface="Arial Black"/>
                <a:ea typeface="Arial Black"/>
                <a:cs typeface="Arial Black"/>
                <a:sym typeface="Arial Black"/>
              </a:rPr>
              <a:t>The Gartner CEO Survey Flags Clear 2022 Priorities</a:t>
            </a:r>
            <a:endParaRPr/>
          </a:p>
        </p:txBody>
      </p:sp>
      <p:grpSp>
        <p:nvGrpSpPr>
          <p:cNvPr id="288" name="Google Shape;288;p2"/>
          <p:cNvGrpSpPr/>
          <p:nvPr/>
        </p:nvGrpSpPr>
        <p:grpSpPr>
          <a:xfrm>
            <a:off x="4444661" y="4303636"/>
            <a:ext cx="3559428" cy="1513307"/>
            <a:chOff x="4444661" y="4303636"/>
            <a:chExt cx="3559428" cy="1513307"/>
          </a:xfrm>
        </p:grpSpPr>
        <p:sp>
          <p:nvSpPr>
            <p:cNvPr id="289" name="Google Shape;289;p2"/>
            <p:cNvSpPr/>
            <p:nvPr/>
          </p:nvSpPr>
          <p:spPr>
            <a:xfrm rot="10800000" flipH="1">
              <a:off x="4459895" y="4303636"/>
              <a:ext cx="3544194" cy="1513307"/>
            </a:xfrm>
            <a:prstGeom prst="rtTriangle">
              <a:avLst/>
            </a:prstGeom>
            <a:solidFill>
              <a:srgbClr val="009AD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90" name="Google Shape;290;p2"/>
            <p:cNvSpPr txBox="1"/>
            <p:nvPr/>
          </p:nvSpPr>
          <p:spPr>
            <a:xfrm>
              <a:off x="4459894" y="4303636"/>
              <a:ext cx="2370749" cy="446276"/>
            </a:xfrm>
            <a:prstGeom prst="rect">
              <a:avLst/>
            </a:prstGeom>
            <a:noFill/>
            <a:ln>
              <a:noFill/>
            </a:ln>
          </p:spPr>
          <p:txBody>
            <a:bodyPr spcFirstLastPara="1" wrap="square" lIns="90000" tIns="91425" rIns="91425" bIns="45700" anchor="t" anchorCtr="0">
              <a:spAutoFit/>
            </a:bodyPr>
            <a:lstStyle/>
            <a:p>
              <a:pPr marL="0" marR="0" lvl="0" indent="0" algn="l" rtl="0">
                <a:spcBef>
                  <a:spcPts val="0"/>
                </a:spcBef>
                <a:spcAft>
                  <a:spcPts val="0"/>
                </a:spcAft>
                <a:buNone/>
              </a:pPr>
              <a:r>
                <a:rPr lang="en-GB" sz="2000">
                  <a:solidFill>
                    <a:srgbClr val="FFFFFF"/>
                  </a:solidFill>
                  <a:latin typeface="Arial Black"/>
                  <a:ea typeface="Arial Black"/>
                  <a:cs typeface="Arial Black"/>
                  <a:sym typeface="Arial Black"/>
                </a:rPr>
                <a:t>Efficiency</a:t>
              </a:r>
              <a:endParaRPr/>
            </a:p>
          </p:txBody>
        </p:sp>
        <p:sp>
          <p:nvSpPr>
            <p:cNvPr id="291" name="Google Shape;291;p2"/>
            <p:cNvSpPr txBox="1"/>
            <p:nvPr/>
          </p:nvSpPr>
          <p:spPr>
            <a:xfrm>
              <a:off x="4444661" y="5309112"/>
              <a:ext cx="683349" cy="507831"/>
            </a:xfrm>
            <a:prstGeom prst="rect">
              <a:avLst/>
            </a:prstGeom>
            <a:noFill/>
            <a:ln>
              <a:noFill/>
            </a:ln>
          </p:spPr>
          <p:txBody>
            <a:bodyPr spcFirstLastPara="1" wrap="square" lIns="90000" tIns="0" rIns="91425" bIns="228600" anchor="b" anchorCtr="0">
              <a:spAutoFit/>
            </a:bodyPr>
            <a:lstStyle/>
            <a:p>
              <a:pPr marL="0" marR="0" lvl="0" indent="0" algn="l" rtl="0">
                <a:spcBef>
                  <a:spcPts val="0"/>
                </a:spcBef>
                <a:spcAft>
                  <a:spcPts val="0"/>
                </a:spcAft>
                <a:buNone/>
              </a:pPr>
              <a:r>
                <a:rPr lang="en-GB" sz="1800" b="1">
                  <a:solidFill>
                    <a:srgbClr val="004D6B"/>
                  </a:solidFill>
                  <a:latin typeface="Arial"/>
                  <a:ea typeface="Arial"/>
                  <a:cs typeface="Arial"/>
                  <a:sym typeface="Arial"/>
                </a:rPr>
                <a:t>CEO</a:t>
              </a:r>
              <a:endParaRPr sz="1600" b="1">
                <a:solidFill>
                  <a:srgbClr val="004D6B"/>
                </a:solidFill>
                <a:latin typeface="Arial"/>
                <a:ea typeface="Arial"/>
                <a:cs typeface="Arial"/>
                <a:sym typeface="Arial"/>
              </a:endParaRPr>
            </a:p>
          </p:txBody>
        </p:sp>
      </p:grpSp>
      <p:grpSp>
        <p:nvGrpSpPr>
          <p:cNvPr id="292" name="Google Shape;292;p2"/>
          <p:cNvGrpSpPr/>
          <p:nvPr/>
        </p:nvGrpSpPr>
        <p:grpSpPr>
          <a:xfrm>
            <a:off x="4444661" y="2405979"/>
            <a:ext cx="3559428" cy="1513307"/>
            <a:chOff x="4444661" y="2405979"/>
            <a:chExt cx="3559428" cy="1513307"/>
          </a:xfrm>
        </p:grpSpPr>
        <p:sp>
          <p:nvSpPr>
            <p:cNvPr id="293" name="Google Shape;293;p2"/>
            <p:cNvSpPr/>
            <p:nvPr/>
          </p:nvSpPr>
          <p:spPr>
            <a:xfrm rot="10800000" flipH="1">
              <a:off x="4444662" y="2405979"/>
              <a:ext cx="3559427" cy="1513307"/>
            </a:xfrm>
            <a:prstGeom prst="rtTriangle">
              <a:avLst/>
            </a:prstGeom>
            <a:solidFill>
              <a:srgbClr val="009AD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94" name="Google Shape;294;p2"/>
            <p:cNvSpPr txBox="1"/>
            <p:nvPr/>
          </p:nvSpPr>
          <p:spPr>
            <a:xfrm>
              <a:off x="4444661" y="2405979"/>
              <a:ext cx="2380938" cy="446276"/>
            </a:xfrm>
            <a:prstGeom prst="rect">
              <a:avLst/>
            </a:prstGeom>
            <a:noFill/>
            <a:ln>
              <a:noFill/>
            </a:ln>
          </p:spPr>
          <p:txBody>
            <a:bodyPr spcFirstLastPara="1" wrap="square" lIns="90000" tIns="91425" rIns="91425" bIns="45700" anchor="t" anchorCtr="0">
              <a:spAutoFit/>
            </a:bodyPr>
            <a:lstStyle/>
            <a:p>
              <a:pPr marL="0" marR="0" lvl="0" indent="0" algn="l" rtl="0">
                <a:spcBef>
                  <a:spcPts val="0"/>
                </a:spcBef>
                <a:spcAft>
                  <a:spcPts val="0"/>
                </a:spcAft>
                <a:buNone/>
              </a:pPr>
              <a:r>
                <a:rPr lang="en-GB" sz="2000">
                  <a:solidFill>
                    <a:srgbClr val="FFFFFF"/>
                  </a:solidFill>
                  <a:latin typeface="Arial Black"/>
                  <a:ea typeface="Arial Black"/>
                  <a:cs typeface="Arial Black"/>
                  <a:sym typeface="Arial Black"/>
                </a:rPr>
                <a:t>Digitalization</a:t>
              </a:r>
              <a:endParaRPr/>
            </a:p>
          </p:txBody>
        </p:sp>
        <p:sp>
          <p:nvSpPr>
            <p:cNvPr id="295" name="Google Shape;295;p2"/>
            <p:cNvSpPr txBox="1"/>
            <p:nvPr/>
          </p:nvSpPr>
          <p:spPr>
            <a:xfrm>
              <a:off x="4444661" y="3411455"/>
              <a:ext cx="683349" cy="507831"/>
            </a:xfrm>
            <a:prstGeom prst="rect">
              <a:avLst/>
            </a:prstGeom>
            <a:noFill/>
            <a:ln>
              <a:noFill/>
            </a:ln>
          </p:spPr>
          <p:txBody>
            <a:bodyPr spcFirstLastPara="1" wrap="square" lIns="90000" tIns="0" rIns="91425" bIns="228600" anchor="b" anchorCtr="0">
              <a:spAutoFit/>
            </a:bodyPr>
            <a:lstStyle/>
            <a:p>
              <a:pPr marL="0" marR="0" lvl="0" indent="0" algn="l" rtl="0">
                <a:spcBef>
                  <a:spcPts val="0"/>
                </a:spcBef>
                <a:spcAft>
                  <a:spcPts val="0"/>
                </a:spcAft>
                <a:buNone/>
              </a:pPr>
              <a:r>
                <a:rPr lang="en-GB" sz="1800" b="1">
                  <a:solidFill>
                    <a:srgbClr val="004D6B"/>
                  </a:solidFill>
                  <a:latin typeface="Arial"/>
                  <a:ea typeface="Arial"/>
                  <a:cs typeface="Arial"/>
                  <a:sym typeface="Arial"/>
                </a:rPr>
                <a:t>CEO</a:t>
              </a:r>
              <a:endParaRPr sz="1600" b="1">
                <a:solidFill>
                  <a:srgbClr val="004D6B"/>
                </a:solidFill>
                <a:latin typeface="Arial"/>
                <a:ea typeface="Arial"/>
                <a:cs typeface="Arial"/>
                <a:sym typeface="Arial"/>
              </a:endParaRPr>
            </a:p>
          </p:txBody>
        </p:sp>
      </p:grpSp>
      <p:grpSp>
        <p:nvGrpSpPr>
          <p:cNvPr id="296" name="Google Shape;296;p2"/>
          <p:cNvGrpSpPr/>
          <p:nvPr/>
        </p:nvGrpSpPr>
        <p:grpSpPr>
          <a:xfrm>
            <a:off x="4444661" y="508322"/>
            <a:ext cx="3559428" cy="1513307"/>
            <a:chOff x="4444661" y="508322"/>
            <a:chExt cx="3559428" cy="1513307"/>
          </a:xfrm>
        </p:grpSpPr>
        <p:sp>
          <p:nvSpPr>
            <p:cNvPr id="297" name="Google Shape;297;p2"/>
            <p:cNvSpPr/>
            <p:nvPr/>
          </p:nvSpPr>
          <p:spPr>
            <a:xfrm rot="10800000" flipH="1">
              <a:off x="4459895" y="508322"/>
              <a:ext cx="3544194" cy="1513307"/>
            </a:xfrm>
            <a:prstGeom prst="rtTriangle">
              <a:avLst/>
            </a:prstGeom>
            <a:solidFill>
              <a:srgbClr val="009AD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98" name="Google Shape;298;p2"/>
            <p:cNvSpPr txBox="1"/>
            <p:nvPr/>
          </p:nvSpPr>
          <p:spPr>
            <a:xfrm>
              <a:off x="4459894" y="508322"/>
              <a:ext cx="2370749" cy="446276"/>
            </a:xfrm>
            <a:prstGeom prst="rect">
              <a:avLst/>
            </a:prstGeom>
            <a:noFill/>
            <a:ln>
              <a:noFill/>
            </a:ln>
          </p:spPr>
          <p:txBody>
            <a:bodyPr spcFirstLastPara="1" wrap="square" lIns="90000" tIns="91425" rIns="91425" bIns="45700" anchor="t" anchorCtr="0">
              <a:spAutoFit/>
            </a:bodyPr>
            <a:lstStyle/>
            <a:p>
              <a:pPr marL="0" marR="0" lvl="0" indent="0" algn="l" rtl="0">
                <a:spcBef>
                  <a:spcPts val="0"/>
                </a:spcBef>
                <a:spcAft>
                  <a:spcPts val="0"/>
                </a:spcAft>
                <a:buNone/>
              </a:pPr>
              <a:r>
                <a:rPr lang="en-GB" sz="2000">
                  <a:solidFill>
                    <a:srgbClr val="FFFFFF"/>
                  </a:solidFill>
                  <a:latin typeface="Arial Black"/>
                  <a:ea typeface="Arial Black"/>
                  <a:cs typeface="Arial Black"/>
                  <a:sym typeface="Arial Black"/>
                </a:rPr>
                <a:t>Growth</a:t>
              </a:r>
              <a:endParaRPr/>
            </a:p>
          </p:txBody>
        </p:sp>
        <p:sp>
          <p:nvSpPr>
            <p:cNvPr id="299" name="Google Shape;299;p2"/>
            <p:cNvSpPr txBox="1"/>
            <p:nvPr/>
          </p:nvSpPr>
          <p:spPr>
            <a:xfrm>
              <a:off x="4444661" y="1513798"/>
              <a:ext cx="683349" cy="507831"/>
            </a:xfrm>
            <a:prstGeom prst="rect">
              <a:avLst/>
            </a:prstGeom>
            <a:noFill/>
            <a:ln>
              <a:noFill/>
            </a:ln>
          </p:spPr>
          <p:txBody>
            <a:bodyPr spcFirstLastPara="1" wrap="square" lIns="90000" tIns="0" rIns="91425" bIns="228600" anchor="b" anchorCtr="0">
              <a:spAutoFit/>
            </a:bodyPr>
            <a:lstStyle/>
            <a:p>
              <a:pPr marL="0" marR="0" lvl="0" indent="0" algn="l" rtl="0">
                <a:spcBef>
                  <a:spcPts val="0"/>
                </a:spcBef>
                <a:spcAft>
                  <a:spcPts val="0"/>
                </a:spcAft>
                <a:buNone/>
              </a:pPr>
              <a:r>
                <a:rPr lang="en-GB" sz="1800" b="1">
                  <a:solidFill>
                    <a:srgbClr val="004D6B"/>
                  </a:solidFill>
                  <a:latin typeface="Arial"/>
                  <a:ea typeface="Arial"/>
                  <a:cs typeface="Arial"/>
                  <a:sym typeface="Arial"/>
                </a:rPr>
                <a:t>CEO</a:t>
              </a:r>
              <a:endParaRPr sz="1600" b="1">
                <a:solidFill>
                  <a:srgbClr val="004D6B"/>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20"/>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3200"/>
              <a:buFont typeface="Arial Black"/>
              <a:buNone/>
            </a:pPr>
            <a:r>
              <a:rPr lang="en-GB"/>
              <a:t>Hyperautomation: </a:t>
            </a:r>
            <a:r>
              <a:rPr lang="en-GB">
                <a:solidFill>
                  <a:srgbClr val="FF540A"/>
                </a:solidFill>
              </a:rPr>
              <a:t>Reimagine Business</a:t>
            </a:r>
            <a:endParaRPr/>
          </a:p>
        </p:txBody>
      </p:sp>
      <p:sp>
        <p:nvSpPr>
          <p:cNvPr id="886" name="Google Shape;886;p20"/>
          <p:cNvSpPr txBox="1"/>
          <p:nvPr/>
        </p:nvSpPr>
        <p:spPr>
          <a:xfrm>
            <a:off x="457200" y="6076176"/>
            <a:ext cx="6229673" cy="2769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900">
                <a:solidFill>
                  <a:srgbClr val="D3D3D3"/>
                </a:solidFill>
                <a:latin typeface="Arial"/>
                <a:ea typeface="Arial"/>
                <a:cs typeface="Arial"/>
                <a:sym typeface="Arial"/>
              </a:rPr>
              <a:t>Gartner Research: </a:t>
            </a:r>
            <a:r>
              <a:rPr lang="en-GB" sz="900" u="sng">
                <a:solidFill>
                  <a:srgbClr val="D3D3D3"/>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Hyperautomation</a:t>
            </a:r>
            <a:endParaRPr sz="900">
              <a:solidFill>
                <a:srgbClr val="D3D3D3"/>
              </a:solidFill>
              <a:latin typeface="Arial"/>
              <a:ea typeface="Arial"/>
              <a:cs typeface="Arial"/>
              <a:sym typeface="Arial"/>
            </a:endParaRPr>
          </a:p>
          <a:p>
            <a:pPr marL="0" marR="0" lvl="0" indent="0" algn="l" rtl="0">
              <a:spcBef>
                <a:spcPts val="0"/>
              </a:spcBef>
              <a:spcAft>
                <a:spcPts val="0"/>
              </a:spcAft>
              <a:buNone/>
            </a:pPr>
            <a:r>
              <a:rPr lang="en-GB" sz="900">
                <a:solidFill>
                  <a:srgbClr val="D3D3D3"/>
                </a:solidFill>
                <a:latin typeface="Arial"/>
                <a:ea typeface="Arial"/>
                <a:cs typeface="Arial"/>
                <a:sym typeface="Arial"/>
              </a:rPr>
              <a:t>Analysis by Stephanie Stoudt-Hansen, Frances Karamouzis, Keith Guttridge, Nicole Sturgill, Laurie Shotton </a:t>
            </a:r>
            <a:endParaRPr/>
          </a:p>
        </p:txBody>
      </p:sp>
      <p:grpSp>
        <p:nvGrpSpPr>
          <p:cNvPr id="887" name="Google Shape;887;p20"/>
          <p:cNvGrpSpPr/>
          <p:nvPr/>
        </p:nvGrpSpPr>
        <p:grpSpPr>
          <a:xfrm>
            <a:off x="546099" y="2119267"/>
            <a:ext cx="11207914" cy="3868783"/>
            <a:chOff x="525293" y="944422"/>
            <a:chExt cx="11207914" cy="5168028"/>
          </a:xfrm>
        </p:grpSpPr>
        <p:sp>
          <p:nvSpPr>
            <p:cNvPr id="888" name="Google Shape;888;p20"/>
            <p:cNvSpPr/>
            <p:nvPr/>
          </p:nvSpPr>
          <p:spPr>
            <a:xfrm flipH="1">
              <a:off x="525293" y="944422"/>
              <a:ext cx="11207914" cy="5168028"/>
            </a:xfrm>
            <a:prstGeom prst="rtTriangle">
              <a:avLst/>
            </a:prstGeom>
            <a:solidFill>
              <a:srgbClr val="D3D3D3"/>
            </a:solidFill>
            <a:ln>
              <a:noFill/>
            </a:ln>
          </p:spPr>
          <p:txBody>
            <a:bodyPr spcFirstLastPara="1" wrap="square" lIns="91425" tIns="45700" rIns="91425" bIns="45700" anchor="b" anchorCtr="0">
              <a:noAutofit/>
            </a:bodyPr>
            <a:lstStyle/>
            <a:p>
              <a:pPr marL="0" marR="0" lvl="0" indent="0" algn="ctr" rtl="0">
                <a:spcBef>
                  <a:spcPts val="0"/>
                </a:spcBef>
                <a:spcAft>
                  <a:spcPts val="0"/>
                </a:spcAft>
                <a:buNone/>
              </a:pPr>
              <a:endParaRPr sz="1800">
                <a:solidFill>
                  <a:srgbClr val="002856"/>
                </a:solidFill>
                <a:latin typeface="Arial Black"/>
                <a:ea typeface="Arial Black"/>
                <a:cs typeface="Arial Black"/>
                <a:sym typeface="Arial Black"/>
              </a:endParaRPr>
            </a:p>
          </p:txBody>
        </p:sp>
        <p:sp>
          <p:nvSpPr>
            <p:cNvPr id="889" name="Google Shape;889;p20"/>
            <p:cNvSpPr txBox="1"/>
            <p:nvPr/>
          </p:nvSpPr>
          <p:spPr>
            <a:xfrm>
              <a:off x="7611763" y="5332299"/>
              <a:ext cx="4054944" cy="715989"/>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None/>
              </a:pPr>
              <a:r>
                <a:rPr lang="en-GB" sz="3200" b="1">
                  <a:solidFill>
                    <a:schemeClr val="dk1"/>
                  </a:solidFill>
                  <a:latin typeface="Arial Black"/>
                  <a:ea typeface="Arial Black"/>
                  <a:cs typeface="Arial Black"/>
                  <a:sym typeface="Arial Black"/>
                </a:rPr>
                <a:t>Business Value</a:t>
              </a:r>
              <a:endParaRPr/>
            </a:p>
          </p:txBody>
        </p:sp>
      </p:grpSp>
      <p:sp>
        <p:nvSpPr>
          <p:cNvPr id="890" name="Google Shape;890;p20"/>
          <p:cNvSpPr txBox="1"/>
          <p:nvPr/>
        </p:nvSpPr>
        <p:spPr>
          <a:xfrm>
            <a:off x="1842139" y="3444761"/>
            <a:ext cx="2628000" cy="4247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chemeClr val="lt1"/>
              </a:buClr>
              <a:buSzPts val="2400"/>
              <a:buFont typeface="Arial"/>
              <a:buNone/>
            </a:pPr>
            <a:r>
              <a:rPr lang="en-GB" sz="2400" b="1" i="0" u="none" strike="noStrike" cap="none">
                <a:solidFill>
                  <a:schemeClr val="lt1"/>
                </a:solidFill>
                <a:latin typeface="Arial"/>
                <a:ea typeface="Arial"/>
                <a:cs typeface="Arial"/>
                <a:sym typeface="Arial"/>
              </a:rPr>
              <a:t>IT </a:t>
            </a:r>
            <a:r>
              <a:rPr lang="en-GB" sz="2400" b="1">
                <a:solidFill>
                  <a:schemeClr val="lt1"/>
                </a:solidFill>
                <a:latin typeface="Arial"/>
                <a:ea typeface="Arial"/>
                <a:cs typeface="Arial"/>
                <a:sym typeface="Arial"/>
              </a:rPr>
              <a:t>Driven</a:t>
            </a:r>
            <a:endParaRPr/>
          </a:p>
        </p:txBody>
      </p:sp>
      <p:sp>
        <p:nvSpPr>
          <p:cNvPr id="891" name="Google Shape;891;p20"/>
          <p:cNvSpPr/>
          <p:nvPr/>
        </p:nvSpPr>
        <p:spPr>
          <a:xfrm>
            <a:off x="1841837" y="3924892"/>
            <a:ext cx="2628604" cy="1447367"/>
          </a:xfrm>
          <a:prstGeom prst="downArrow">
            <a:avLst>
              <a:gd name="adj1" fmla="val 100000"/>
              <a:gd name="adj2" fmla="val 21546"/>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2856"/>
              </a:buClr>
              <a:buSzPts val="3200"/>
              <a:buFont typeface="Arial Black"/>
              <a:buNone/>
            </a:pPr>
            <a:r>
              <a:rPr lang="en-GB" sz="3200" b="1" i="0" u="none" strike="noStrike" cap="none">
                <a:solidFill>
                  <a:srgbClr val="002856"/>
                </a:solidFill>
                <a:latin typeface="Arial Black"/>
                <a:ea typeface="Arial Black"/>
                <a:cs typeface="Arial Black"/>
                <a:sym typeface="Arial Black"/>
              </a:rPr>
              <a:t>Cheaper</a:t>
            </a:r>
            <a:endParaRPr sz="2800" b="1" i="0" u="none" strike="noStrike" cap="none">
              <a:solidFill>
                <a:srgbClr val="002856"/>
              </a:solidFill>
              <a:latin typeface="Arial Black"/>
              <a:ea typeface="Arial Black"/>
              <a:cs typeface="Arial Black"/>
              <a:sym typeface="Arial Black"/>
            </a:endParaRPr>
          </a:p>
        </p:txBody>
      </p:sp>
      <p:sp>
        <p:nvSpPr>
          <p:cNvPr id="892" name="Google Shape;892;p20"/>
          <p:cNvSpPr txBox="1"/>
          <p:nvPr/>
        </p:nvSpPr>
        <p:spPr>
          <a:xfrm>
            <a:off x="1672939" y="5536130"/>
            <a:ext cx="2966400" cy="4247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2856"/>
              </a:buClr>
              <a:buSzPts val="2400"/>
              <a:buFont typeface="Arial"/>
              <a:buNone/>
            </a:pPr>
            <a:r>
              <a:rPr lang="en-GB" sz="2400" b="1" i="0" u="none" strike="noStrike" cap="none">
                <a:solidFill>
                  <a:srgbClr val="002856"/>
                </a:solidFill>
                <a:latin typeface="Arial"/>
                <a:ea typeface="Arial"/>
                <a:cs typeface="Arial"/>
                <a:sym typeface="Arial"/>
              </a:rPr>
              <a:t>Cost Saving</a:t>
            </a:r>
            <a:endParaRPr/>
          </a:p>
        </p:txBody>
      </p:sp>
      <p:sp>
        <p:nvSpPr>
          <p:cNvPr id="893" name="Google Shape;893;p20"/>
          <p:cNvSpPr txBox="1"/>
          <p:nvPr/>
        </p:nvSpPr>
        <p:spPr>
          <a:xfrm>
            <a:off x="5335979" y="2451497"/>
            <a:ext cx="2628000" cy="4247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chemeClr val="lt1"/>
              </a:buClr>
              <a:buSzPts val="2400"/>
              <a:buFont typeface="Arial"/>
              <a:buNone/>
            </a:pPr>
            <a:r>
              <a:rPr lang="en-GB" sz="2400" b="1" i="0" u="none" strike="noStrike" cap="none">
                <a:solidFill>
                  <a:schemeClr val="lt1"/>
                </a:solidFill>
                <a:latin typeface="Arial"/>
                <a:ea typeface="Arial"/>
                <a:cs typeface="Arial"/>
                <a:sym typeface="Arial"/>
              </a:rPr>
              <a:t>Business Unit</a:t>
            </a:r>
            <a:endParaRPr sz="1200" b="1" i="0" u="none" strike="noStrike" cap="none">
              <a:solidFill>
                <a:schemeClr val="lt1"/>
              </a:solidFill>
              <a:latin typeface="Arial"/>
              <a:ea typeface="Arial"/>
              <a:cs typeface="Arial"/>
              <a:sym typeface="Arial"/>
            </a:endParaRPr>
          </a:p>
        </p:txBody>
      </p:sp>
      <p:sp>
        <p:nvSpPr>
          <p:cNvPr id="894" name="Google Shape;894;p20"/>
          <p:cNvSpPr/>
          <p:nvPr/>
        </p:nvSpPr>
        <p:spPr>
          <a:xfrm>
            <a:off x="5335677" y="2931628"/>
            <a:ext cx="2628604" cy="1447367"/>
          </a:xfrm>
          <a:prstGeom prst="downArrow">
            <a:avLst>
              <a:gd name="adj1" fmla="val 100000"/>
              <a:gd name="adj2" fmla="val 21546"/>
            </a:avLst>
          </a:prstGeom>
          <a:solidFill>
            <a:srgbClr val="009AD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3200"/>
              <a:buFont typeface="Arial Black"/>
              <a:buNone/>
            </a:pPr>
            <a:r>
              <a:rPr lang="en-GB" sz="3200" b="1" i="0" u="none" strike="noStrike" cap="none">
                <a:solidFill>
                  <a:schemeClr val="lt1"/>
                </a:solidFill>
                <a:latin typeface="Arial Black"/>
                <a:ea typeface="Arial Black"/>
                <a:cs typeface="Arial Black"/>
                <a:sym typeface="Arial Black"/>
              </a:rPr>
              <a:t>Faster</a:t>
            </a:r>
            <a:endParaRPr sz="2800" b="1" i="0" u="none" strike="noStrike" cap="none">
              <a:solidFill>
                <a:schemeClr val="lt1"/>
              </a:solidFill>
              <a:latin typeface="Arial Black"/>
              <a:ea typeface="Arial Black"/>
              <a:cs typeface="Arial Black"/>
              <a:sym typeface="Arial Black"/>
            </a:endParaRPr>
          </a:p>
        </p:txBody>
      </p:sp>
      <p:sp>
        <p:nvSpPr>
          <p:cNvPr id="895" name="Google Shape;895;p20"/>
          <p:cNvSpPr txBox="1"/>
          <p:nvPr/>
        </p:nvSpPr>
        <p:spPr>
          <a:xfrm>
            <a:off x="5166779" y="4590066"/>
            <a:ext cx="2966400" cy="4247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2856"/>
              </a:buClr>
              <a:buSzPts val="2400"/>
              <a:buFont typeface="Arial"/>
              <a:buNone/>
            </a:pPr>
            <a:r>
              <a:rPr lang="en-GB" sz="2400" b="1" i="0" u="none" strike="noStrike" cap="none">
                <a:solidFill>
                  <a:srgbClr val="002856"/>
                </a:solidFill>
                <a:latin typeface="Arial"/>
                <a:ea typeface="Arial"/>
                <a:cs typeface="Arial"/>
                <a:sym typeface="Arial"/>
              </a:rPr>
              <a:t>Efficiency</a:t>
            </a:r>
            <a:endParaRPr/>
          </a:p>
        </p:txBody>
      </p:sp>
      <p:sp>
        <p:nvSpPr>
          <p:cNvPr id="896" name="Google Shape;896;p20"/>
          <p:cNvSpPr txBox="1"/>
          <p:nvPr/>
        </p:nvSpPr>
        <p:spPr>
          <a:xfrm>
            <a:off x="8809013" y="1195267"/>
            <a:ext cx="2628000" cy="4247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chemeClr val="lt1"/>
              </a:buClr>
              <a:buSzPts val="2400"/>
              <a:buFont typeface="Arial"/>
              <a:buNone/>
            </a:pPr>
            <a:r>
              <a:rPr lang="en-GB" sz="2400" b="1" i="0" u="none" strike="noStrike" cap="none">
                <a:solidFill>
                  <a:schemeClr val="lt1"/>
                </a:solidFill>
                <a:latin typeface="Arial"/>
                <a:ea typeface="Arial"/>
                <a:cs typeface="Arial"/>
                <a:sym typeface="Arial"/>
              </a:rPr>
              <a:t>Fusion Teams</a:t>
            </a:r>
            <a:endParaRPr/>
          </a:p>
        </p:txBody>
      </p:sp>
      <p:sp>
        <p:nvSpPr>
          <p:cNvPr id="897" name="Google Shape;897;p20"/>
          <p:cNvSpPr/>
          <p:nvPr/>
        </p:nvSpPr>
        <p:spPr>
          <a:xfrm>
            <a:off x="8808711" y="1675398"/>
            <a:ext cx="2628604" cy="1447367"/>
          </a:xfrm>
          <a:prstGeom prst="downArrow">
            <a:avLst>
              <a:gd name="adj1" fmla="val 100000"/>
              <a:gd name="adj2" fmla="val 21546"/>
            </a:avLst>
          </a:prstGeom>
          <a:solidFill>
            <a:srgbClr val="FF540A"/>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3200"/>
              <a:buFont typeface="Arial Black"/>
              <a:buNone/>
            </a:pPr>
            <a:r>
              <a:rPr lang="en-GB" sz="3200" b="1" i="0" u="none" strike="noStrike" cap="none">
                <a:solidFill>
                  <a:schemeClr val="lt1"/>
                </a:solidFill>
                <a:latin typeface="Arial Black"/>
                <a:ea typeface="Arial Black"/>
                <a:cs typeface="Arial Black"/>
                <a:sym typeface="Arial Black"/>
              </a:rPr>
              <a:t>Better</a:t>
            </a:r>
            <a:endParaRPr sz="2800" b="1" i="0" u="none" strike="noStrike" cap="none">
              <a:solidFill>
                <a:schemeClr val="lt1"/>
              </a:solidFill>
              <a:latin typeface="Arial Black"/>
              <a:ea typeface="Arial Black"/>
              <a:cs typeface="Arial Black"/>
              <a:sym typeface="Arial Black"/>
            </a:endParaRPr>
          </a:p>
        </p:txBody>
      </p:sp>
      <p:sp>
        <p:nvSpPr>
          <p:cNvPr id="898" name="Google Shape;898;p20"/>
          <p:cNvSpPr txBox="1"/>
          <p:nvPr/>
        </p:nvSpPr>
        <p:spPr>
          <a:xfrm>
            <a:off x="8639813" y="3132860"/>
            <a:ext cx="2966400" cy="75713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2856"/>
              </a:buClr>
              <a:buSzPts val="2400"/>
              <a:buFont typeface="Arial"/>
              <a:buNone/>
            </a:pPr>
            <a:r>
              <a:rPr lang="en-GB" sz="2400" b="1" i="0" u="none" strike="noStrike" cap="none">
                <a:solidFill>
                  <a:srgbClr val="002856"/>
                </a:solidFill>
                <a:latin typeface="Arial"/>
                <a:ea typeface="Arial"/>
                <a:cs typeface="Arial"/>
                <a:sym typeface="Arial"/>
              </a:rPr>
              <a:t>Business Model </a:t>
            </a:r>
            <a:r>
              <a:rPr lang="en-GB" sz="2400" b="1">
                <a:solidFill>
                  <a:srgbClr val="002856"/>
                </a:solidFill>
                <a:latin typeface="Arial"/>
                <a:ea typeface="Arial"/>
                <a:cs typeface="Arial"/>
                <a:sym typeface="Arial"/>
              </a:rPr>
              <a:t>Disruption</a:t>
            </a:r>
            <a:endParaRPr sz="2400" b="1" i="0" u="none" strike="noStrike" cap="none">
              <a:solidFill>
                <a:srgbClr val="002856"/>
              </a:solidFill>
              <a:latin typeface="Arial"/>
              <a:ea typeface="Arial"/>
              <a:cs typeface="Arial"/>
              <a:sym typeface="Arial"/>
            </a:endParaRPr>
          </a:p>
        </p:txBody>
      </p:sp>
      <p:pic>
        <p:nvPicPr>
          <p:cNvPr id="899" name="Google Shape;899;p20"/>
          <p:cNvPicPr preferRelativeResize="0"/>
          <p:nvPr/>
        </p:nvPicPr>
        <p:blipFill rotWithShape="1">
          <a:blip r:embed="rId4">
            <a:alphaModFix/>
          </a:blip>
          <a:srcRect/>
          <a:stretch/>
        </p:blipFill>
        <p:spPr>
          <a:xfrm>
            <a:off x="11131764" y="366713"/>
            <a:ext cx="658599" cy="51224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21"/>
          <p:cNvSpPr/>
          <p:nvPr/>
        </p:nvSpPr>
        <p:spPr>
          <a:xfrm>
            <a:off x="8756650" y="6057900"/>
            <a:ext cx="3435350" cy="800100"/>
          </a:xfrm>
          <a:prstGeom prst="rect">
            <a:avLst/>
          </a:prstGeom>
          <a:solidFill>
            <a:srgbClr val="00285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05" name="Google Shape;905;p21"/>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3200"/>
              <a:buFont typeface="Arial Black"/>
              <a:buNone/>
            </a:pPr>
            <a:r>
              <a:rPr lang="en-GB"/>
              <a:t>Focus on Three Outcomes to Drive Disruption</a:t>
            </a:r>
            <a:endParaRPr/>
          </a:p>
        </p:txBody>
      </p:sp>
      <p:cxnSp>
        <p:nvCxnSpPr>
          <p:cNvPr id="906" name="Google Shape;906;p21"/>
          <p:cNvCxnSpPr/>
          <p:nvPr/>
        </p:nvCxnSpPr>
        <p:spPr>
          <a:xfrm rot="10800000" flipH="1">
            <a:off x="4320469" y="1627816"/>
            <a:ext cx="3754500" cy="500100"/>
          </a:xfrm>
          <a:prstGeom prst="curvedConnector3">
            <a:avLst>
              <a:gd name="adj1" fmla="val 49999"/>
            </a:avLst>
          </a:prstGeom>
          <a:noFill/>
          <a:ln w="292100" cap="flat" cmpd="sng">
            <a:solidFill>
              <a:srgbClr val="009AD7"/>
            </a:solidFill>
            <a:prstDash val="solid"/>
            <a:round/>
            <a:headEnd type="none" w="sm" len="sm"/>
            <a:tailEnd type="none" w="sm" len="sm"/>
          </a:ln>
        </p:spPr>
      </p:cxnSp>
      <p:cxnSp>
        <p:nvCxnSpPr>
          <p:cNvPr id="907" name="Google Shape;907;p21"/>
          <p:cNvCxnSpPr/>
          <p:nvPr/>
        </p:nvCxnSpPr>
        <p:spPr>
          <a:xfrm rot="10800000" flipH="1">
            <a:off x="4194010" y="2271005"/>
            <a:ext cx="3879300" cy="127200"/>
          </a:xfrm>
          <a:prstGeom prst="curvedConnector3">
            <a:avLst>
              <a:gd name="adj1" fmla="val 50000"/>
            </a:avLst>
          </a:prstGeom>
          <a:noFill/>
          <a:ln w="292100" cap="flat" cmpd="sng">
            <a:solidFill>
              <a:srgbClr val="009AD7"/>
            </a:solidFill>
            <a:prstDash val="solid"/>
            <a:round/>
            <a:headEnd type="none" w="sm" len="sm"/>
            <a:tailEnd type="none" w="sm" len="sm"/>
          </a:ln>
        </p:spPr>
      </p:cxnSp>
      <p:cxnSp>
        <p:nvCxnSpPr>
          <p:cNvPr id="908" name="Google Shape;908;p21"/>
          <p:cNvCxnSpPr/>
          <p:nvPr/>
        </p:nvCxnSpPr>
        <p:spPr>
          <a:xfrm>
            <a:off x="4194010" y="2636931"/>
            <a:ext cx="3759600" cy="749700"/>
          </a:xfrm>
          <a:prstGeom prst="curvedConnector3">
            <a:avLst>
              <a:gd name="adj1" fmla="val 50000"/>
            </a:avLst>
          </a:prstGeom>
          <a:noFill/>
          <a:ln w="292100" cap="flat" cmpd="sng">
            <a:solidFill>
              <a:srgbClr val="009AD7"/>
            </a:solidFill>
            <a:prstDash val="solid"/>
            <a:round/>
            <a:headEnd type="none" w="sm" len="sm"/>
            <a:tailEnd type="none" w="sm" len="sm"/>
          </a:ln>
        </p:spPr>
      </p:cxnSp>
      <p:cxnSp>
        <p:nvCxnSpPr>
          <p:cNvPr id="909" name="Google Shape;909;p21"/>
          <p:cNvCxnSpPr/>
          <p:nvPr/>
        </p:nvCxnSpPr>
        <p:spPr>
          <a:xfrm rot="10800000" flipH="1">
            <a:off x="4320469" y="2532081"/>
            <a:ext cx="3633000" cy="1054800"/>
          </a:xfrm>
          <a:prstGeom prst="curvedConnector3">
            <a:avLst>
              <a:gd name="adj1" fmla="val 50000"/>
            </a:avLst>
          </a:prstGeom>
          <a:noFill/>
          <a:ln w="292100" cap="flat" cmpd="sng">
            <a:solidFill>
              <a:srgbClr val="FF540A"/>
            </a:solidFill>
            <a:prstDash val="solid"/>
            <a:round/>
            <a:headEnd type="none" w="sm" len="sm"/>
            <a:tailEnd type="none" w="sm" len="sm"/>
          </a:ln>
        </p:spPr>
      </p:cxnSp>
      <p:cxnSp>
        <p:nvCxnSpPr>
          <p:cNvPr id="910" name="Google Shape;910;p21"/>
          <p:cNvCxnSpPr/>
          <p:nvPr/>
        </p:nvCxnSpPr>
        <p:spPr>
          <a:xfrm>
            <a:off x="4194010" y="3829514"/>
            <a:ext cx="3759600" cy="411600"/>
          </a:xfrm>
          <a:prstGeom prst="curvedConnector3">
            <a:avLst>
              <a:gd name="adj1" fmla="val 50000"/>
            </a:avLst>
          </a:prstGeom>
          <a:noFill/>
          <a:ln w="292100" cap="flat" cmpd="sng">
            <a:solidFill>
              <a:srgbClr val="FF540A"/>
            </a:solidFill>
            <a:prstDash val="solid"/>
            <a:round/>
            <a:headEnd type="none" w="sm" len="sm"/>
            <a:tailEnd type="none" w="sm" len="sm"/>
          </a:ln>
        </p:spPr>
      </p:cxnSp>
      <p:cxnSp>
        <p:nvCxnSpPr>
          <p:cNvPr id="911" name="Google Shape;911;p21"/>
          <p:cNvCxnSpPr/>
          <p:nvPr/>
        </p:nvCxnSpPr>
        <p:spPr>
          <a:xfrm>
            <a:off x="4320469" y="4101148"/>
            <a:ext cx="3752700" cy="842100"/>
          </a:xfrm>
          <a:prstGeom prst="curvedConnector3">
            <a:avLst>
              <a:gd name="adj1" fmla="val 50000"/>
            </a:avLst>
          </a:prstGeom>
          <a:noFill/>
          <a:ln w="292100" cap="flat" cmpd="sng">
            <a:solidFill>
              <a:srgbClr val="FF540A"/>
            </a:solidFill>
            <a:prstDash val="solid"/>
            <a:round/>
            <a:headEnd type="none" w="sm" len="sm"/>
            <a:tailEnd type="none" w="sm" len="sm"/>
          </a:ln>
        </p:spPr>
      </p:cxnSp>
      <p:cxnSp>
        <p:nvCxnSpPr>
          <p:cNvPr id="912" name="Google Shape;912;p21"/>
          <p:cNvCxnSpPr/>
          <p:nvPr/>
        </p:nvCxnSpPr>
        <p:spPr>
          <a:xfrm>
            <a:off x="4320469" y="5235257"/>
            <a:ext cx="3752700" cy="10200"/>
          </a:xfrm>
          <a:prstGeom prst="curvedConnector3">
            <a:avLst>
              <a:gd name="adj1" fmla="val 50000"/>
            </a:avLst>
          </a:prstGeom>
          <a:noFill/>
          <a:ln w="292100" cap="flat" cmpd="sng">
            <a:solidFill>
              <a:srgbClr val="06C4B0"/>
            </a:solidFill>
            <a:prstDash val="solid"/>
            <a:round/>
            <a:headEnd type="none" w="sm" len="sm"/>
            <a:tailEnd type="none" w="sm" len="sm"/>
          </a:ln>
        </p:spPr>
      </p:cxnSp>
      <p:cxnSp>
        <p:nvCxnSpPr>
          <p:cNvPr id="913" name="Google Shape;913;p21"/>
          <p:cNvCxnSpPr/>
          <p:nvPr/>
        </p:nvCxnSpPr>
        <p:spPr>
          <a:xfrm>
            <a:off x="4194010" y="5520236"/>
            <a:ext cx="3759600" cy="435600"/>
          </a:xfrm>
          <a:prstGeom prst="curvedConnector3">
            <a:avLst>
              <a:gd name="adj1" fmla="val 50000"/>
            </a:avLst>
          </a:prstGeom>
          <a:noFill/>
          <a:ln w="292100" cap="flat" cmpd="sng">
            <a:solidFill>
              <a:srgbClr val="06C4B0"/>
            </a:solidFill>
            <a:prstDash val="solid"/>
            <a:round/>
            <a:headEnd type="none" w="sm" len="sm"/>
            <a:tailEnd type="none" w="sm" len="sm"/>
          </a:ln>
        </p:spPr>
      </p:cxnSp>
      <p:cxnSp>
        <p:nvCxnSpPr>
          <p:cNvPr id="914" name="Google Shape;914;p21"/>
          <p:cNvCxnSpPr/>
          <p:nvPr/>
        </p:nvCxnSpPr>
        <p:spPr>
          <a:xfrm rot="10800000" flipH="1">
            <a:off x="4320469" y="2800480"/>
            <a:ext cx="3752700" cy="2184900"/>
          </a:xfrm>
          <a:prstGeom prst="curvedConnector3">
            <a:avLst>
              <a:gd name="adj1" fmla="val 50000"/>
            </a:avLst>
          </a:prstGeom>
          <a:noFill/>
          <a:ln w="292100" cap="flat" cmpd="sng">
            <a:solidFill>
              <a:srgbClr val="06C4B0"/>
            </a:solidFill>
            <a:prstDash val="solid"/>
            <a:round/>
            <a:headEnd type="none" w="sm" len="sm"/>
            <a:tailEnd type="none" w="sm" len="sm"/>
          </a:ln>
        </p:spPr>
      </p:cxnSp>
      <p:grpSp>
        <p:nvGrpSpPr>
          <p:cNvPr id="915" name="Google Shape;915;p21"/>
          <p:cNvGrpSpPr/>
          <p:nvPr/>
        </p:nvGrpSpPr>
        <p:grpSpPr>
          <a:xfrm>
            <a:off x="7939069" y="1269953"/>
            <a:ext cx="2941578" cy="815326"/>
            <a:chOff x="7160091" y="1022303"/>
            <a:chExt cx="2941578" cy="815326"/>
          </a:xfrm>
        </p:grpSpPr>
        <p:sp>
          <p:nvSpPr>
            <p:cNvPr id="916" name="Google Shape;916;p21"/>
            <p:cNvSpPr/>
            <p:nvPr/>
          </p:nvSpPr>
          <p:spPr>
            <a:xfrm>
              <a:off x="7160091" y="1022303"/>
              <a:ext cx="2941578" cy="815326"/>
            </a:xfrm>
            <a:prstGeom prst="roundRect">
              <a:avLst>
                <a:gd name="adj" fmla="val 16667"/>
              </a:avLst>
            </a:prstGeom>
            <a:solidFill>
              <a:schemeClr val="lt2"/>
            </a:solidFill>
            <a:ln>
              <a:noFill/>
            </a:ln>
          </p:spPr>
          <p:txBody>
            <a:bodyPr spcFirstLastPara="1" wrap="square" lIns="900000" tIns="45700" rIns="91425" bIns="45700" anchor="ctr" anchorCtr="0">
              <a:noAutofit/>
            </a:bodyPr>
            <a:lstStyle/>
            <a:p>
              <a:pPr marL="0" marR="0" lvl="0" indent="0" algn="l" rtl="0">
                <a:spcBef>
                  <a:spcPts val="0"/>
                </a:spcBef>
                <a:spcAft>
                  <a:spcPts val="0"/>
                </a:spcAft>
                <a:buNone/>
              </a:pPr>
              <a:r>
                <a:rPr lang="en-GB" sz="2000">
                  <a:solidFill>
                    <a:schemeClr val="dk2"/>
                  </a:solidFill>
                  <a:latin typeface="Arial"/>
                  <a:ea typeface="Arial"/>
                  <a:cs typeface="Arial"/>
                  <a:sym typeface="Arial"/>
                </a:rPr>
                <a:t>Data quality</a:t>
              </a:r>
              <a:br>
                <a:rPr lang="en-GB" sz="2000">
                  <a:solidFill>
                    <a:schemeClr val="dk2"/>
                  </a:solidFill>
                  <a:latin typeface="Arial"/>
                  <a:ea typeface="Arial"/>
                  <a:cs typeface="Arial"/>
                  <a:sym typeface="Arial"/>
                </a:rPr>
              </a:br>
              <a:r>
                <a:rPr lang="en-GB" sz="2000">
                  <a:solidFill>
                    <a:schemeClr val="dk2"/>
                  </a:solidFill>
                  <a:latin typeface="Arial"/>
                  <a:ea typeface="Arial"/>
                  <a:cs typeface="Arial"/>
                  <a:sym typeface="Arial"/>
                </a:rPr>
                <a:t>tools</a:t>
              </a:r>
              <a:endParaRPr sz="2400">
                <a:solidFill>
                  <a:schemeClr val="dk2"/>
                </a:solidFill>
                <a:latin typeface="Arial"/>
                <a:ea typeface="Arial"/>
                <a:cs typeface="Arial"/>
                <a:sym typeface="Arial"/>
              </a:endParaRPr>
            </a:p>
          </p:txBody>
        </p:sp>
        <p:pic>
          <p:nvPicPr>
            <p:cNvPr id="917" name="Google Shape;917;p21"/>
            <p:cNvPicPr preferRelativeResize="0"/>
            <p:nvPr/>
          </p:nvPicPr>
          <p:blipFill rotWithShape="1">
            <a:blip r:embed="rId3">
              <a:alphaModFix/>
            </a:blip>
            <a:srcRect/>
            <a:stretch/>
          </p:blipFill>
          <p:spPr>
            <a:xfrm>
              <a:off x="7236097" y="1139082"/>
              <a:ext cx="747988" cy="581768"/>
            </a:xfrm>
            <a:prstGeom prst="rect">
              <a:avLst/>
            </a:prstGeom>
            <a:noFill/>
            <a:ln>
              <a:noFill/>
            </a:ln>
          </p:spPr>
        </p:pic>
      </p:grpSp>
      <p:grpSp>
        <p:nvGrpSpPr>
          <p:cNvPr id="918" name="Google Shape;918;p21"/>
          <p:cNvGrpSpPr/>
          <p:nvPr/>
        </p:nvGrpSpPr>
        <p:grpSpPr>
          <a:xfrm>
            <a:off x="7939069" y="5542680"/>
            <a:ext cx="2941578" cy="815326"/>
            <a:chOff x="7350591" y="5295030"/>
            <a:chExt cx="2941578" cy="815326"/>
          </a:xfrm>
        </p:grpSpPr>
        <p:sp>
          <p:nvSpPr>
            <p:cNvPr id="919" name="Google Shape;919;p21"/>
            <p:cNvSpPr/>
            <p:nvPr/>
          </p:nvSpPr>
          <p:spPr>
            <a:xfrm>
              <a:off x="7350591" y="5295030"/>
              <a:ext cx="2941578" cy="815326"/>
            </a:xfrm>
            <a:prstGeom prst="roundRect">
              <a:avLst>
                <a:gd name="adj" fmla="val 16667"/>
              </a:avLst>
            </a:prstGeom>
            <a:solidFill>
              <a:schemeClr val="lt2"/>
            </a:solidFill>
            <a:ln>
              <a:noFill/>
            </a:ln>
          </p:spPr>
          <p:txBody>
            <a:bodyPr spcFirstLastPara="1" wrap="square" lIns="900000" tIns="45700" rIns="91425" bIns="45700" anchor="ctr" anchorCtr="0">
              <a:noAutofit/>
            </a:bodyPr>
            <a:lstStyle/>
            <a:p>
              <a:pPr marL="0" marR="0" lvl="0" indent="0" algn="l" rtl="0">
                <a:spcBef>
                  <a:spcPts val="0"/>
                </a:spcBef>
                <a:spcAft>
                  <a:spcPts val="0"/>
                </a:spcAft>
                <a:buNone/>
              </a:pPr>
              <a:r>
                <a:rPr lang="en-GB" sz="2000">
                  <a:solidFill>
                    <a:schemeClr val="dk2"/>
                  </a:solidFill>
                  <a:latin typeface="Arial"/>
                  <a:ea typeface="Arial"/>
                  <a:cs typeface="Arial"/>
                  <a:sym typeface="Arial"/>
                </a:rPr>
                <a:t>IoT platforms</a:t>
              </a:r>
              <a:endParaRPr/>
            </a:p>
          </p:txBody>
        </p:sp>
        <p:pic>
          <p:nvPicPr>
            <p:cNvPr id="920" name="Google Shape;920;p21"/>
            <p:cNvPicPr preferRelativeResize="0"/>
            <p:nvPr/>
          </p:nvPicPr>
          <p:blipFill rotWithShape="1">
            <a:blip r:embed="rId4">
              <a:alphaModFix/>
            </a:blip>
            <a:srcRect/>
            <a:stretch/>
          </p:blipFill>
          <p:spPr>
            <a:xfrm>
              <a:off x="7412522" y="5400862"/>
              <a:ext cx="776138" cy="603662"/>
            </a:xfrm>
            <a:prstGeom prst="rect">
              <a:avLst/>
            </a:prstGeom>
            <a:noFill/>
            <a:ln>
              <a:noFill/>
            </a:ln>
          </p:spPr>
        </p:pic>
      </p:grpSp>
      <p:grpSp>
        <p:nvGrpSpPr>
          <p:cNvPr id="921" name="Google Shape;921;p21"/>
          <p:cNvGrpSpPr/>
          <p:nvPr/>
        </p:nvGrpSpPr>
        <p:grpSpPr>
          <a:xfrm>
            <a:off x="7939069" y="3833588"/>
            <a:ext cx="2941578" cy="815326"/>
            <a:chOff x="7160091" y="3377513"/>
            <a:chExt cx="2941578" cy="815326"/>
          </a:xfrm>
        </p:grpSpPr>
        <p:sp>
          <p:nvSpPr>
            <p:cNvPr id="922" name="Google Shape;922;p21"/>
            <p:cNvSpPr/>
            <p:nvPr/>
          </p:nvSpPr>
          <p:spPr>
            <a:xfrm>
              <a:off x="7160091" y="3377513"/>
              <a:ext cx="2941578" cy="815326"/>
            </a:xfrm>
            <a:prstGeom prst="roundRect">
              <a:avLst>
                <a:gd name="adj" fmla="val 16667"/>
              </a:avLst>
            </a:prstGeom>
            <a:solidFill>
              <a:schemeClr val="lt2"/>
            </a:solidFill>
            <a:ln>
              <a:noFill/>
            </a:ln>
          </p:spPr>
          <p:txBody>
            <a:bodyPr spcFirstLastPara="1" wrap="square" lIns="900000" tIns="45700" rIns="91425" bIns="45700" anchor="ctr" anchorCtr="0">
              <a:noAutofit/>
            </a:bodyPr>
            <a:lstStyle/>
            <a:p>
              <a:pPr marL="0" marR="0" lvl="0" indent="0" algn="l" rtl="0">
                <a:spcBef>
                  <a:spcPts val="0"/>
                </a:spcBef>
                <a:spcAft>
                  <a:spcPts val="0"/>
                </a:spcAft>
                <a:buNone/>
              </a:pPr>
              <a:r>
                <a:rPr lang="en-GB" sz="2000">
                  <a:solidFill>
                    <a:schemeClr val="dk2"/>
                  </a:solidFill>
                  <a:latin typeface="Arial"/>
                  <a:ea typeface="Arial"/>
                  <a:cs typeface="Arial"/>
                  <a:sym typeface="Arial"/>
                </a:rPr>
                <a:t>Process mining tools</a:t>
              </a:r>
              <a:endParaRPr/>
            </a:p>
          </p:txBody>
        </p:sp>
        <p:pic>
          <p:nvPicPr>
            <p:cNvPr id="923" name="Google Shape;923;p21"/>
            <p:cNvPicPr preferRelativeResize="0"/>
            <p:nvPr/>
          </p:nvPicPr>
          <p:blipFill rotWithShape="1">
            <a:blip r:embed="rId5">
              <a:alphaModFix/>
            </a:blip>
            <a:srcRect/>
            <a:stretch/>
          </p:blipFill>
          <p:spPr>
            <a:xfrm>
              <a:off x="7217499" y="3479827"/>
              <a:ext cx="785184" cy="610698"/>
            </a:xfrm>
            <a:prstGeom prst="rect">
              <a:avLst/>
            </a:prstGeom>
            <a:noFill/>
            <a:ln>
              <a:noFill/>
            </a:ln>
          </p:spPr>
        </p:pic>
      </p:grpSp>
      <p:grpSp>
        <p:nvGrpSpPr>
          <p:cNvPr id="924" name="Google Shape;924;p21"/>
          <p:cNvGrpSpPr/>
          <p:nvPr/>
        </p:nvGrpSpPr>
        <p:grpSpPr>
          <a:xfrm>
            <a:off x="7939069" y="2124498"/>
            <a:ext cx="2941578" cy="815326"/>
            <a:chOff x="7512734" y="1868259"/>
            <a:chExt cx="2941578" cy="815326"/>
          </a:xfrm>
        </p:grpSpPr>
        <p:sp>
          <p:nvSpPr>
            <p:cNvPr id="925" name="Google Shape;925;p21"/>
            <p:cNvSpPr/>
            <p:nvPr/>
          </p:nvSpPr>
          <p:spPr>
            <a:xfrm>
              <a:off x="7512734" y="1868259"/>
              <a:ext cx="2941578" cy="815326"/>
            </a:xfrm>
            <a:prstGeom prst="roundRect">
              <a:avLst>
                <a:gd name="adj" fmla="val 16667"/>
              </a:avLst>
            </a:prstGeom>
            <a:solidFill>
              <a:schemeClr val="lt2"/>
            </a:solidFill>
            <a:ln>
              <a:noFill/>
            </a:ln>
          </p:spPr>
          <p:txBody>
            <a:bodyPr spcFirstLastPara="1" wrap="square" lIns="900000" tIns="45700" rIns="91425" bIns="45700" anchor="ctr" anchorCtr="0">
              <a:noAutofit/>
            </a:bodyPr>
            <a:lstStyle/>
            <a:p>
              <a:pPr marL="0" marR="0" lvl="0" indent="0" algn="l" rtl="0">
                <a:spcBef>
                  <a:spcPts val="0"/>
                </a:spcBef>
                <a:spcAft>
                  <a:spcPts val="0"/>
                </a:spcAft>
                <a:buNone/>
              </a:pPr>
              <a:r>
                <a:rPr lang="en-GB" sz="2000">
                  <a:solidFill>
                    <a:schemeClr val="dk2"/>
                  </a:solidFill>
                  <a:latin typeface="Arial"/>
                  <a:ea typeface="Arial"/>
                  <a:cs typeface="Arial"/>
                  <a:sym typeface="Arial"/>
                </a:rPr>
                <a:t>RPA</a:t>
              </a:r>
              <a:endParaRPr sz="2400">
                <a:solidFill>
                  <a:schemeClr val="dk2"/>
                </a:solidFill>
                <a:latin typeface="Arial"/>
                <a:ea typeface="Arial"/>
                <a:cs typeface="Arial"/>
                <a:sym typeface="Arial"/>
              </a:endParaRPr>
            </a:p>
          </p:txBody>
        </p:sp>
        <p:pic>
          <p:nvPicPr>
            <p:cNvPr id="926" name="Google Shape;926;p21"/>
            <p:cNvPicPr preferRelativeResize="0"/>
            <p:nvPr/>
          </p:nvPicPr>
          <p:blipFill rotWithShape="1">
            <a:blip r:embed="rId6">
              <a:alphaModFix/>
            </a:blip>
            <a:srcRect/>
            <a:stretch/>
          </p:blipFill>
          <p:spPr>
            <a:xfrm>
              <a:off x="7593427" y="1988683"/>
              <a:ext cx="738614" cy="574478"/>
            </a:xfrm>
            <a:prstGeom prst="rect">
              <a:avLst/>
            </a:prstGeom>
            <a:noFill/>
            <a:ln>
              <a:noFill/>
            </a:ln>
          </p:spPr>
        </p:pic>
      </p:grpSp>
      <p:grpSp>
        <p:nvGrpSpPr>
          <p:cNvPr id="927" name="Google Shape;927;p21"/>
          <p:cNvGrpSpPr/>
          <p:nvPr/>
        </p:nvGrpSpPr>
        <p:grpSpPr>
          <a:xfrm>
            <a:off x="7939069" y="2979043"/>
            <a:ext cx="2941578" cy="815326"/>
            <a:chOff x="7160091" y="2531557"/>
            <a:chExt cx="2941578" cy="815326"/>
          </a:xfrm>
        </p:grpSpPr>
        <p:sp>
          <p:nvSpPr>
            <p:cNvPr id="928" name="Google Shape;928;p21"/>
            <p:cNvSpPr/>
            <p:nvPr/>
          </p:nvSpPr>
          <p:spPr>
            <a:xfrm>
              <a:off x="7160091" y="2531557"/>
              <a:ext cx="2941578" cy="815326"/>
            </a:xfrm>
            <a:prstGeom prst="roundRect">
              <a:avLst>
                <a:gd name="adj" fmla="val 16667"/>
              </a:avLst>
            </a:prstGeom>
            <a:solidFill>
              <a:schemeClr val="lt2"/>
            </a:solidFill>
            <a:ln>
              <a:noFill/>
            </a:ln>
          </p:spPr>
          <p:txBody>
            <a:bodyPr spcFirstLastPara="1" wrap="square" lIns="900000" tIns="45700" rIns="91425" bIns="45700" anchor="ctr" anchorCtr="0">
              <a:noAutofit/>
            </a:bodyPr>
            <a:lstStyle/>
            <a:p>
              <a:pPr marL="0" marR="0" lvl="0" indent="0" algn="l" rtl="0">
                <a:spcBef>
                  <a:spcPts val="0"/>
                </a:spcBef>
                <a:spcAft>
                  <a:spcPts val="0"/>
                </a:spcAft>
                <a:buNone/>
              </a:pPr>
              <a:r>
                <a:rPr lang="en-GB" sz="2000">
                  <a:solidFill>
                    <a:schemeClr val="dk2"/>
                  </a:solidFill>
                  <a:latin typeface="Arial"/>
                  <a:ea typeface="Arial"/>
                  <a:cs typeface="Arial"/>
                  <a:sym typeface="Arial"/>
                </a:rPr>
                <a:t>Integration platforms</a:t>
              </a:r>
              <a:endParaRPr/>
            </a:p>
          </p:txBody>
        </p:sp>
        <p:pic>
          <p:nvPicPr>
            <p:cNvPr id="929" name="Google Shape;929;p21"/>
            <p:cNvPicPr preferRelativeResize="0"/>
            <p:nvPr/>
          </p:nvPicPr>
          <p:blipFill rotWithShape="1">
            <a:blip r:embed="rId7">
              <a:alphaModFix/>
            </a:blip>
            <a:srcRect/>
            <a:stretch/>
          </p:blipFill>
          <p:spPr>
            <a:xfrm>
              <a:off x="7222022" y="2637389"/>
              <a:ext cx="776138" cy="603662"/>
            </a:xfrm>
            <a:prstGeom prst="rect">
              <a:avLst/>
            </a:prstGeom>
            <a:noFill/>
            <a:ln>
              <a:noFill/>
            </a:ln>
          </p:spPr>
        </p:pic>
      </p:grpSp>
      <p:grpSp>
        <p:nvGrpSpPr>
          <p:cNvPr id="930" name="Google Shape;930;p21"/>
          <p:cNvGrpSpPr/>
          <p:nvPr/>
        </p:nvGrpSpPr>
        <p:grpSpPr>
          <a:xfrm>
            <a:off x="7939069" y="4688133"/>
            <a:ext cx="2941578" cy="815326"/>
            <a:chOff x="7160091" y="4223469"/>
            <a:chExt cx="2941578" cy="815326"/>
          </a:xfrm>
        </p:grpSpPr>
        <p:sp>
          <p:nvSpPr>
            <p:cNvPr id="931" name="Google Shape;931;p21"/>
            <p:cNvSpPr/>
            <p:nvPr/>
          </p:nvSpPr>
          <p:spPr>
            <a:xfrm>
              <a:off x="7160091" y="4223469"/>
              <a:ext cx="2941578" cy="815326"/>
            </a:xfrm>
            <a:prstGeom prst="roundRect">
              <a:avLst>
                <a:gd name="adj" fmla="val 16667"/>
              </a:avLst>
            </a:prstGeom>
            <a:solidFill>
              <a:schemeClr val="lt2"/>
            </a:solidFill>
            <a:ln>
              <a:noFill/>
            </a:ln>
          </p:spPr>
          <p:txBody>
            <a:bodyPr spcFirstLastPara="1" wrap="square" lIns="900000" tIns="45700" rIns="91425" bIns="45700" anchor="ctr" anchorCtr="0">
              <a:noAutofit/>
            </a:bodyPr>
            <a:lstStyle/>
            <a:p>
              <a:pPr marL="0" marR="0" lvl="0" indent="0" algn="l" rtl="0">
                <a:spcBef>
                  <a:spcPts val="0"/>
                </a:spcBef>
                <a:spcAft>
                  <a:spcPts val="0"/>
                </a:spcAft>
                <a:buNone/>
              </a:pPr>
              <a:r>
                <a:rPr lang="en-GB" sz="2000">
                  <a:solidFill>
                    <a:schemeClr val="dk2"/>
                  </a:solidFill>
                  <a:latin typeface="Arial"/>
                  <a:ea typeface="Arial"/>
                  <a:cs typeface="Arial"/>
                  <a:sym typeface="Arial"/>
                </a:rPr>
                <a:t>Low-code platforms</a:t>
              </a:r>
              <a:endParaRPr/>
            </a:p>
          </p:txBody>
        </p:sp>
        <p:pic>
          <p:nvPicPr>
            <p:cNvPr id="932" name="Google Shape;932;p21"/>
            <p:cNvPicPr preferRelativeResize="0"/>
            <p:nvPr/>
          </p:nvPicPr>
          <p:blipFill rotWithShape="1">
            <a:blip r:embed="rId8">
              <a:alphaModFix/>
            </a:blip>
            <a:srcRect/>
            <a:stretch/>
          </p:blipFill>
          <p:spPr>
            <a:xfrm>
              <a:off x="7234722" y="4339178"/>
              <a:ext cx="750738" cy="583908"/>
            </a:xfrm>
            <a:prstGeom prst="rect">
              <a:avLst/>
            </a:prstGeom>
            <a:noFill/>
            <a:ln>
              <a:noFill/>
            </a:ln>
          </p:spPr>
        </p:pic>
      </p:grpSp>
      <p:grpSp>
        <p:nvGrpSpPr>
          <p:cNvPr id="933" name="Google Shape;933;p21"/>
          <p:cNvGrpSpPr/>
          <p:nvPr/>
        </p:nvGrpSpPr>
        <p:grpSpPr>
          <a:xfrm>
            <a:off x="-1069920" y="1934649"/>
            <a:ext cx="927112" cy="927112"/>
            <a:chOff x="485404" y="1462168"/>
            <a:chExt cx="1178899" cy="1178899"/>
          </a:xfrm>
        </p:grpSpPr>
        <p:sp>
          <p:nvSpPr>
            <p:cNvPr id="934" name="Google Shape;934;p21"/>
            <p:cNvSpPr/>
            <p:nvPr/>
          </p:nvSpPr>
          <p:spPr>
            <a:xfrm>
              <a:off x="485404" y="1462168"/>
              <a:ext cx="1178899" cy="1178899"/>
            </a:xfrm>
            <a:prstGeom prst="pie">
              <a:avLst>
                <a:gd name="adj1" fmla="val 16113779"/>
                <a:gd name="adj2" fmla="val 12142496"/>
              </a:avLst>
            </a:prstGeom>
            <a:solidFill>
              <a:schemeClr val="dk2"/>
            </a:solidFill>
            <a:ln w="127000" cap="flat" cmpd="sng">
              <a:solidFill>
                <a:srgbClr val="009AD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35" name="Google Shape;935;p21"/>
            <p:cNvSpPr/>
            <p:nvPr/>
          </p:nvSpPr>
          <p:spPr>
            <a:xfrm>
              <a:off x="529331" y="1506094"/>
              <a:ext cx="1091045" cy="1091045"/>
            </a:xfrm>
            <a:prstGeom prst="ellipse">
              <a:avLst/>
            </a:prstGeom>
            <a:solidFill>
              <a:schemeClr val="dk2"/>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2000">
                  <a:solidFill>
                    <a:srgbClr val="009AD7"/>
                  </a:solidFill>
                  <a:latin typeface="Arial Black"/>
                  <a:ea typeface="Arial Black"/>
                  <a:cs typeface="Arial Black"/>
                  <a:sym typeface="Arial Black"/>
                </a:rPr>
                <a:t>82%</a:t>
              </a:r>
              <a:endParaRPr/>
            </a:p>
          </p:txBody>
        </p:sp>
      </p:grpSp>
      <p:grpSp>
        <p:nvGrpSpPr>
          <p:cNvPr id="936" name="Google Shape;936;p21"/>
          <p:cNvGrpSpPr/>
          <p:nvPr/>
        </p:nvGrpSpPr>
        <p:grpSpPr>
          <a:xfrm>
            <a:off x="-1069920" y="3330813"/>
            <a:ext cx="927112" cy="927112"/>
            <a:chOff x="485404" y="1462168"/>
            <a:chExt cx="1178899" cy="1178899"/>
          </a:xfrm>
        </p:grpSpPr>
        <p:sp>
          <p:nvSpPr>
            <p:cNvPr id="937" name="Google Shape;937;p21"/>
            <p:cNvSpPr/>
            <p:nvPr/>
          </p:nvSpPr>
          <p:spPr>
            <a:xfrm>
              <a:off x="485404" y="1462168"/>
              <a:ext cx="1178899" cy="1178899"/>
            </a:xfrm>
            <a:prstGeom prst="pie">
              <a:avLst>
                <a:gd name="adj1" fmla="val 16113779"/>
                <a:gd name="adj2" fmla="val 9044684"/>
              </a:avLst>
            </a:prstGeom>
            <a:solidFill>
              <a:schemeClr val="dk2"/>
            </a:solidFill>
            <a:ln w="127000" cap="flat" cmpd="sng">
              <a:solidFill>
                <a:srgbClr val="FF54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38" name="Google Shape;938;p21"/>
            <p:cNvSpPr/>
            <p:nvPr/>
          </p:nvSpPr>
          <p:spPr>
            <a:xfrm>
              <a:off x="529331" y="1506094"/>
              <a:ext cx="1091045" cy="1091045"/>
            </a:xfrm>
            <a:prstGeom prst="ellipse">
              <a:avLst/>
            </a:prstGeom>
            <a:solidFill>
              <a:schemeClr val="dk2"/>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2000">
                  <a:solidFill>
                    <a:srgbClr val="FF540A"/>
                  </a:solidFill>
                  <a:latin typeface="Arial Black"/>
                  <a:ea typeface="Arial Black"/>
                  <a:cs typeface="Arial Black"/>
                  <a:sym typeface="Arial Black"/>
                </a:rPr>
                <a:t>68%</a:t>
              </a:r>
              <a:endParaRPr/>
            </a:p>
          </p:txBody>
        </p:sp>
      </p:grpSp>
      <p:grpSp>
        <p:nvGrpSpPr>
          <p:cNvPr id="939" name="Google Shape;939;p21"/>
          <p:cNvGrpSpPr/>
          <p:nvPr/>
        </p:nvGrpSpPr>
        <p:grpSpPr>
          <a:xfrm>
            <a:off x="-1069920" y="4793132"/>
            <a:ext cx="927112" cy="927112"/>
            <a:chOff x="485404" y="1462168"/>
            <a:chExt cx="1178899" cy="1178899"/>
          </a:xfrm>
        </p:grpSpPr>
        <p:sp>
          <p:nvSpPr>
            <p:cNvPr id="940" name="Google Shape;940;p21"/>
            <p:cNvSpPr/>
            <p:nvPr/>
          </p:nvSpPr>
          <p:spPr>
            <a:xfrm>
              <a:off x="485404" y="1462168"/>
              <a:ext cx="1178899" cy="1178899"/>
            </a:xfrm>
            <a:prstGeom prst="pie">
              <a:avLst>
                <a:gd name="adj1" fmla="val 16113779"/>
                <a:gd name="adj2" fmla="val 8238730"/>
              </a:avLst>
            </a:prstGeom>
            <a:solidFill>
              <a:schemeClr val="dk2"/>
            </a:solidFill>
            <a:ln w="127000" cap="flat" cmpd="sng">
              <a:solidFill>
                <a:srgbClr val="06C4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6C4B0"/>
                </a:solidFill>
                <a:latin typeface="Arial"/>
                <a:ea typeface="Arial"/>
                <a:cs typeface="Arial"/>
                <a:sym typeface="Arial"/>
              </a:endParaRPr>
            </a:p>
          </p:txBody>
        </p:sp>
        <p:sp>
          <p:nvSpPr>
            <p:cNvPr id="941" name="Google Shape;941;p21"/>
            <p:cNvSpPr/>
            <p:nvPr/>
          </p:nvSpPr>
          <p:spPr>
            <a:xfrm>
              <a:off x="529331" y="1506094"/>
              <a:ext cx="1091045" cy="1091045"/>
            </a:xfrm>
            <a:prstGeom prst="ellipse">
              <a:avLst/>
            </a:prstGeom>
            <a:solidFill>
              <a:schemeClr val="dk2"/>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2000">
                  <a:solidFill>
                    <a:srgbClr val="06C4B0"/>
                  </a:solidFill>
                  <a:latin typeface="Arial Black"/>
                  <a:ea typeface="Arial Black"/>
                  <a:cs typeface="Arial Black"/>
                  <a:sym typeface="Arial Black"/>
                </a:rPr>
                <a:t>63%</a:t>
              </a:r>
              <a:endParaRPr/>
            </a:p>
          </p:txBody>
        </p:sp>
      </p:grpSp>
      <p:grpSp>
        <p:nvGrpSpPr>
          <p:cNvPr id="942" name="Google Shape;942;p21"/>
          <p:cNvGrpSpPr/>
          <p:nvPr/>
        </p:nvGrpSpPr>
        <p:grpSpPr>
          <a:xfrm>
            <a:off x="1399660" y="3441700"/>
            <a:ext cx="2941578" cy="806450"/>
            <a:chOff x="638589" y="3219972"/>
            <a:chExt cx="2941578" cy="806450"/>
          </a:xfrm>
        </p:grpSpPr>
        <p:sp>
          <p:nvSpPr>
            <p:cNvPr id="943" name="Google Shape;943;p21"/>
            <p:cNvSpPr/>
            <p:nvPr/>
          </p:nvSpPr>
          <p:spPr>
            <a:xfrm>
              <a:off x="638589" y="3219972"/>
              <a:ext cx="2941578" cy="806450"/>
            </a:xfrm>
            <a:prstGeom prst="rect">
              <a:avLst/>
            </a:prstGeom>
            <a:solidFill>
              <a:srgbClr val="FF540A"/>
            </a:solidFill>
            <a:ln>
              <a:noFill/>
            </a:ln>
          </p:spPr>
          <p:txBody>
            <a:bodyPr spcFirstLastPara="1" wrap="square" lIns="274300" tIns="45700" rIns="91425" bIns="45700" anchor="ctr" anchorCtr="0">
              <a:noAutofit/>
            </a:bodyPr>
            <a:lstStyle/>
            <a:p>
              <a:pPr marL="0" marR="0" lvl="0" indent="0" algn="l" rtl="0">
                <a:spcBef>
                  <a:spcPts val="0"/>
                </a:spcBef>
                <a:spcAft>
                  <a:spcPts val="0"/>
                </a:spcAft>
                <a:buNone/>
              </a:pPr>
              <a:r>
                <a:rPr lang="en-GB" sz="2800">
                  <a:solidFill>
                    <a:schemeClr val="lt1"/>
                  </a:solidFill>
                  <a:latin typeface="Arial Black"/>
                  <a:ea typeface="Arial Black"/>
                  <a:cs typeface="Arial Black"/>
                  <a:sym typeface="Arial Black"/>
                </a:rPr>
                <a:t>Speed</a:t>
              </a:r>
              <a:endParaRPr/>
            </a:p>
          </p:txBody>
        </p:sp>
        <p:pic>
          <p:nvPicPr>
            <p:cNvPr id="944" name="Google Shape;944;p21"/>
            <p:cNvPicPr preferRelativeResize="0"/>
            <p:nvPr/>
          </p:nvPicPr>
          <p:blipFill rotWithShape="1">
            <a:blip r:embed="rId9">
              <a:alphaModFix/>
            </a:blip>
            <a:srcRect/>
            <a:stretch/>
          </p:blipFill>
          <p:spPr>
            <a:xfrm>
              <a:off x="2680167" y="3271041"/>
              <a:ext cx="900000" cy="700000"/>
            </a:xfrm>
            <a:prstGeom prst="rect">
              <a:avLst/>
            </a:prstGeom>
            <a:noFill/>
            <a:ln>
              <a:noFill/>
            </a:ln>
          </p:spPr>
        </p:pic>
      </p:grpSp>
      <p:grpSp>
        <p:nvGrpSpPr>
          <p:cNvPr id="945" name="Google Shape;945;p21"/>
          <p:cNvGrpSpPr/>
          <p:nvPr/>
        </p:nvGrpSpPr>
        <p:grpSpPr>
          <a:xfrm>
            <a:off x="1399660" y="1981200"/>
            <a:ext cx="2941578" cy="800100"/>
            <a:chOff x="642027" y="1759472"/>
            <a:chExt cx="2941578" cy="800100"/>
          </a:xfrm>
        </p:grpSpPr>
        <p:sp>
          <p:nvSpPr>
            <p:cNvPr id="946" name="Google Shape;946;p21"/>
            <p:cNvSpPr/>
            <p:nvPr/>
          </p:nvSpPr>
          <p:spPr>
            <a:xfrm>
              <a:off x="642027" y="1759472"/>
              <a:ext cx="2941578" cy="800100"/>
            </a:xfrm>
            <a:prstGeom prst="rect">
              <a:avLst/>
            </a:prstGeom>
            <a:solidFill>
              <a:srgbClr val="009AD7"/>
            </a:solidFill>
            <a:ln>
              <a:noFill/>
            </a:ln>
          </p:spPr>
          <p:txBody>
            <a:bodyPr spcFirstLastPara="1" wrap="square" lIns="274300" tIns="45700" rIns="91425" bIns="45700" anchor="ctr" anchorCtr="0">
              <a:noAutofit/>
            </a:bodyPr>
            <a:lstStyle/>
            <a:p>
              <a:pPr marL="0" marR="0" lvl="0" indent="0" algn="l" rtl="0">
                <a:spcBef>
                  <a:spcPts val="0"/>
                </a:spcBef>
                <a:spcAft>
                  <a:spcPts val="0"/>
                </a:spcAft>
                <a:buNone/>
              </a:pPr>
              <a:r>
                <a:rPr lang="en-GB" sz="2800">
                  <a:solidFill>
                    <a:schemeClr val="lt1"/>
                  </a:solidFill>
                  <a:latin typeface="Arial Black"/>
                  <a:ea typeface="Arial Black"/>
                  <a:cs typeface="Arial Black"/>
                  <a:sym typeface="Arial Black"/>
                </a:rPr>
                <a:t>Quality</a:t>
              </a:r>
              <a:endParaRPr/>
            </a:p>
          </p:txBody>
        </p:sp>
        <p:pic>
          <p:nvPicPr>
            <p:cNvPr id="947" name="Google Shape;947;p21"/>
            <p:cNvPicPr preferRelativeResize="0"/>
            <p:nvPr/>
          </p:nvPicPr>
          <p:blipFill rotWithShape="1">
            <a:blip r:embed="rId10">
              <a:alphaModFix/>
            </a:blip>
            <a:srcRect/>
            <a:stretch/>
          </p:blipFill>
          <p:spPr>
            <a:xfrm>
              <a:off x="2683605" y="1810746"/>
              <a:ext cx="900000" cy="700000"/>
            </a:xfrm>
            <a:prstGeom prst="rect">
              <a:avLst/>
            </a:prstGeom>
            <a:noFill/>
            <a:ln>
              <a:noFill/>
            </a:ln>
          </p:spPr>
        </p:pic>
      </p:grpSp>
      <p:sp>
        <p:nvSpPr>
          <p:cNvPr id="948" name="Google Shape;948;p21"/>
          <p:cNvSpPr/>
          <p:nvPr/>
        </p:nvSpPr>
        <p:spPr>
          <a:xfrm>
            <a:off x="1399660" y="4838700"/>
            <a:ext cx="2941578" cy="825500"/>
          </a:xfrm>
          <a:prstGeom prst="rect">
            <a:avLst/>
          </a:prstGeom>
          <a:solidFill>
            <a:srgbClr val="06C4B0"/>
          </a:solidFill>
          <a:ln>
            <a:noFill/>
          </a:ln>
        </p:spPr>
        <p:txBody>
          <a:bodyPr spcFirstLastPara="1" wrap="square" lIns="274300" tIns="45700" rIns="91425" bIns="45700" anchor="ctr" anchorCtr="0">
            <a:noAutofit/>
          </a:bodyPr>
          <a:lstStyle/>
          <a:p>
            <a:pPr marL="0" marR="0" lvl="0" indent="0" algn="l" rtl="0">
              <a:spcBef>
                <a:spcPts val="0"/>
              </a:spcBef>
              <a:spcAft>
                <a:spcPts val="0"/>
              </a:spcAft>
              <a:buNone/>
            </a:pPr>
            <a:r>
              <a:rPr lang="en-GB" sz="2800">
                <a:solidFill>
                  <a:schemeClr val="lt1"/>
                </a:solidFill>
                <a:latin typeface="Arial Black"/>
                <a:ea typeface="Arial Black"/>
                <a:cs typeface="Arial Black"/>
                <a:sym typeface="Arial Black"/>
              </a:rPr>
              <a:t>Agility</a:t>
            </a:r>
            <a:endParaRPr/>
          </a:p>
        </p:txBody>
      </p:sp>
      <p:sp>
        <p:nvSpPr>
          <p:cNvPr id="949" name="Google Shape;949;p21"/>
          <p:cNvSpPr/>
          <p:nvPr/>
        </p:nvSpPr>
        <p:spPr>
          <a:xfrm>
            <a:off x="-1047180" y="1957388"/>
            <a:ext cx="881632" cy="881630"/>
          </a:xfrm>
          <a:prstGeom prst="arc">
            <a:avLst>
              <a:gd name="adj1" fmla="val 12626675"/>
              <a:gd name="adj2" fmla="val 15598170"/>
            </a:avLst>
          </a:prstGeom>
          <a:no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50" name="Google Shape;950;p21"/>
          <p:cNvSpPr/>
          <p:nvPr/>
        </p:nvSpPr>
        <p:spPr>
          <a:xfrm>
            <a:off x="-1047180" y="3356860"/>
            <a:ext cx="881632" cy="881630"/>
          </a:xfrm>
          <a:prstGeom prst="arc">
            <a:avLst>
              <a:gd name="adj1" fmla="val 9619602"/>
              <a:gd name="adj2" fmla="val 15598170"/>
            </a:avLst>
          </a:prstGeom>
          <a:no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51" name="Google Shape;951;p21"/>
          <p:cNvSpPr/>
          <p:nvPr/>
        </p:nvSpPr>
        <p:spPr>
          <a:xfrm>
            <a:off x="-1042418" y="4817360"/>
            <a:ext cx="881632" cy="881630"/>
          </a:xfrm>
          <a:prstGeom prst="arc">
            <a:avLst>
              <a:gd name="adj1" fmla="val 8797994"/>
              <a:gd name="adj2" fmla="val 15598170"/>
            </a:avLst>
          </a:prstGeom>
          <a:no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952" name="Google Shape;952;p21"/>
          <p:cNvPicPr preferRelativeResize="0"/>
          <p:nvPr/>
        </p:nvPicPr>
        <p:blipFill rotWithShape="1">
          <a:blip r:embed="rId11">
            <a:alphaModFix/>
          </a:blip>
          <a:srcRect/>
          <a:stretch/>
        </p:blipFill>
        <p:spPr>
          <a:xfrm>
            <a:off x="11131764" y="366713"/>
            <a:ext cx="658599" cy="512242"/>
          </a:xfrm>
          <a:prstGeom prst="rect">
            <a:avLst/>
          </a:prstGeom>
          <a:noFill/>
          <a:ln>
            <a:noFill/>
          </a:ln>
        </p:spPr>
      </p:pic>
      <p:sp>
        <p:nvSpPr>
          <p:cNvPr id="953" name="Google Shape;953;p21"/>
          <p:cNvSpPr/>
          <p:nvPr/>
        </p:nvSpPr>
        <p:spPr>
          <a:xfrm>
            <a:off x="3611973" y="4954612"/>
            <a:ext cx="553231" cy="604150"/>
          </a:xfrm>
          <a:custGeom>
            <a:avLst/>
            <a:gdLst/>
            <a:ahLst/>
            <a:cxnLst/>
            <a:rect l="l" t="t" r="r" b="b"/>
            <a:pathLst>
              <a:path w="474611" h="518293" extrusionOk="0">
                <a:moveTo>
                  <a:pt x="400050" y="403993"/>
                </a:moveTo>
                <a:cubicBezTo>
                  <a:pt x="400050" y="467020"/>
                  <a:pt x="348777" y="518293"/>
                  <a:pt x="285750" y="518293"/>
                </a:cubicBezTo>
                <a:lnTo>
                  <a:pt x="19050" y="518293"/>
                </a:lnTo>
                <a:lnTo>
                  <a:pt x="19050" y="480193"/>
                </a:lnTo>
                <a:lnTo>
                  <a:pt x="285750" y="480193"/>
                </a:lnTo>
                <a:cubicBezTo>
                  <a:pt x="327765" y="480193"/>
                  <a:pt x="361950" y="446008"/>
                  <a:pt x="361950" y="403993"/>
                </a:cubicBezTo>
                <a:cubicBezTo>
                  <a:pt x="361950" y="361979"/>
                  <a:pt x="327765" y="327793"/>
                  <a:pt x="285750" y="327793"/>
                </a:cubicBezTo>
                <a:lnTo>
                  <a:pt x="114300" y="327793"/>
                </a:lnTo>
                <a:cubicBezTo>
                  <a:pt x="51273" y="327793"/>
                  <a:pt x="0" y="276520"/>
                  <a:pt x="0" y="213493"/>
                </a:cubicBezTo>
                <a:cubicBezTo>
                  <a:pt x="0" y="150466"/>
                  <a:pt x="51273" y="99193"/>
                  <a:pt x="114300" y="99193"/>
                </a:cubicBezTo>
                <a:lnTo>
                  <a:pt x="401688" y="99193"/>
                </a:lnTo>
                <a:lnTo>
                  <a:pt x="329432" y="26937"/>
                </a:lnTo>
                <a:lnTo>
                  <a:pt x="356368" y="0"/>
                </a:lnTo>
                <a:lnTo>
                  <a:pt x="474612" y="118243"/>
                </a:lnTo>
                <a:lnTo>
                  <a:pt x="356368" y="236487"/>
                </a:lnTo>
                <a:lnTo>
                  <a:pt x="329432" y="209550"/>
                </a:lnTo>
                <a:lnTo>
                  <a:pt x="401688" y="137293"/>
                </a:lnTo>
                <a:lnTo>
                  <a:pt x="114300" y="137293"/>
                </a:lnTo>
                <a:cubicBezTo>
                  <a:pt x="72285" y="137293"/>
                  <a:pt x="38100" y="171479"/>
                  <a:pt x="38100" y="213493"/>
                </a:cubicBezTo>
                <a:cubicBezTo>
                  <a:pt x="38100" y="255508"/>
                  <a:pt x="72285" y="289693"/>
                  <a:pt x="114300" y="289693"/>
                </a:cubicBezTo>
                <a:lnTo>
                  <a:pt x="285750" y="289693"/>
                </a:lnTo>
                <a:cubicBezTo>
                  <a:pt x="348777" y="289693"/>
                  <a:pt x="400050" y="340966"/>
                  <a:pt x="400050" y="403993"/>
                </a:cubicBezTo>
                <a:close/>
                <a:moveTo>
                  <a:pt x="76200" y="213493"/>
                </a:moveTo>
                <a:cubicBezTo>
                  <a:pt x="76200" y="234534"/>
                  <a:pt x="93259" y="251593"/>
                  <a:pt x="114300" y="251593"/>
                </a:cubicBezTo>
                <a:cubicBezTo>
                  <a:pt x="135341" y="251593"/>
                  <a:pt x="152400" y="234534"/>
                  <a:pt x="152400" y="213493"/>
                </a:cubicBezTo>
                <a:cubicBezTo>
                  <a:pt x="152400" y="192453"/>
                  <a:pt x="135341" y="175393"/>
                  <a:pt x="114300" y="175393"/>
                </a:cubicBezTo>
                <a:cubicBezTo>
                  <a:pt x="93259" y="175393"/>
                  <a:pt x="76200" y="192453"/>
                  <a:pt x="76200" y="213493"/>
                </a:cubicBezTo>
                <a:close/>
                <a:moveTo>
                  <a:pt x="323850" y="403993"/>
                </a:moveTo>
                <a:cubicBezTo>
                  <a:pt x="323850" y="382953"/>
                  <a:pt x="306791" y="365893"/>
                  <a:pt x="285750" y="365893"/>
                </a:cubicBezTo>
                <a:cubicBezTo>
                  <a:pt x="264709" y="365893"/>
                  <a:pt x="247650" y="382953"/>
                  <a:pt x="247650" y="403993"/>
                </a:cubicBezTo>
                <a:cubicBezTo>
                  <a:pt x="247650" y="425034"/>
                  <a:pt x="264709" y="442093"/>
                  <a:pt x="285750" y="442093"/>
                </a:cubicBezTo>
                <a:cubicBezTo>
                  <a:pt x="306791" y="442093"/>
                  <a:pt x="323850" y="425034"/>
                  <a:pt x="323850" y="4039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graphicFrame>
        <p:nvGraphicFramePr>
          <p:cNvPr id="958" name="Google Shape;958;p22"/>
          <p:cNvGraphicFramePr/>
          <p:nvPr/>
        </p:nvGraphicFramePr>
        <p:xfrm>
          <a:off x="-324787" y="997036"/>
          <a:ext cx="7735129" cy="5156753"/>
        </p:xfrm>
        <a:graphic>
          <a:graphicData uri="http://schemas.openxmlformats.org/drawingml/2006/chart">
            <c:chart xmlns:c="http://schemas.openxmlformats.org/drawingml/2006/chart" xmlns:r="http://schemas.openxmlformats.org/officeDocument/2006/relationships" r:id="rId3"/>
          </a:graphicData>
        </a:graphic>
      </p:graphicFrame>
      <p:sp>
        <p:nvSpPr>
          <p:cNvPr id="959" name="Google Shape;959;p22"/>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3200"/>
              <a:buFont typeface="Arial Black"/>
              <a:buNone/>
            </a:pPr>
            <a:r>
              <a:rPr lang="en-GB"/>
              <a:t>AI Engineering: </a:t>
            </a:r>
            <a:r>
              <a:rPr lang="en-GB">
                <a:solidFill>
                  <a:srgbClr val="FF540A"/>
                </a:solidFill>
              </a:rPr>
              <a:t>Operationalize AI</a:t>
            </a:r>
            <a:endParaRPr/>
          </a:p>
        </p:txBody>
      </p:sp>
      <p:sp>
        <p:nvSpPr>
          <p:cNvPr id="960" name="Google Shape;960;p22"/>
          <p:cNvSpPr txBox="1"/>
          <p:nvPr/>
        </p:nvSpPr>
        <p:spPr>
          <a:xfrm>
            <a:off x="457200" y="6076176"/>
            <a:ext cx="6229673" cy="2769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900">
                <a:solidFill>
                  <a:srgbClr val="D3D3D3"/>
                </a:solidFill>
                <a:latin typeface="Arial"/>
                <a:ea typeface="Arial"/>
                <a:cs typeface="Arial"/>
                <a:sym typeface="Arial"/>
              </a:rPr>
              <a:t>Gartner Research: </a:t>
            </a:r>
            <a:r>
              <a:rPr lang="en-GB" sz="900" u="sng">
                <a:solidFill>
                  <a:srgbClr val="D3D3D3"/>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AI Engineering</a:t>
            </a:r>
            <a:endParaRPr sz="900">
              <a:solidFill>
                <a:srgbClr val="D3D3D3"/>
              </a:solidFill>
              <a:latin typeface="Arial"/>
              <a:ea typeface="Arial"/>
              <a:cs typeface="Arial"/>
              <a:sym typeface="Arial"/>
            </a:endParaRPr>
          </a:p>
          <a:p>
            <a:pPr marL="0" marR="0" lvl="0" indent="0" algn="l" rtl="0">
              <a:spcBef>
                <a:spcPts val="0"/>
              </a:spcBef>
              <a:spcAft>
                <a:spcPts val="0"/>
              </a:spcAft>
              <a:buNone/>
            </a:pPr>
            <a:r>
              <a:rPr lang="en-GB" sz="900">
                <a:solidFill>
                  <a:srgbClr val="D3D3D3"/>
                </a:solidFill>
                <a:latin typeface="Arial"/>
                <a:ea typeface="Arial"/>
                <a:cs typeface="Arial"/>
                <a:sym typeface="Arial"/>
              </a:rPr>
              <a:t>Analysis by Kevin Gabbard, Soyeb Barot, and Jitendra Subramanyam</a:t>
            </a:r>
            <a:endParaRPr/>
          </a:p>
        </p:txBody>
      </p:sp>
      <p:sp>
        <p:nvSpPr>
          <p:cNvPr id="961" name="Google Shape;961;p22"/>
          <p:cNvSpPr/>
          <p:nvPr/>
        </p:nvSpPr>
        <p:spPr>
          <a:xfrm>
            <a:off x="6426200" y="3238500"/>
            <a:ext cx="878122" cy="563316"/>
          </a:xfrm>
          <a:prstGeom prst="rightArrow">
            <a:avLst>
              <a:gd name="adj1" fmla="val 61256"/>
              <a:gd name="adj2" fmla="val 50000"/>
            </a:avLst>
          </a:prstGeom>
          <a:solidFill>
            <a:srgbClr val="BDBDBD"/>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Arial"/>
              <a:buNone/>
            </a:pPr>
            <a:endParaRPr sz="1800">
              <a:solidFill>
                <a:schemeClr val="lt1"/>
              </a:solidFill>
              <a:latin typeface="Arial"/>
              <a:ea typeface="Arial"/>
              <a:cs typeface="Arial"/>
              <a:sym typeface="Arial"/>
            </a:endParaRPr>
          </a:p>
        </p:txBody>
      </p:sp>
      <p:sp>
        <p:nvSpPr>
          <p:cNvPr id="962" name="Google Shape;962;p22"/>
          <p:cNvSpPr txBox="1"/>
          <p:nvPr/>
        </p:nvSpPr>
        <p:spPr>
          <a:xfrm>
            <a:off x="7650216" y="2560984"/>
            <a:ext cx="3308936" cy="1918346"/>
          </a:xfrm>
          <a:prstGeom prst="rect">
            <a:avLst/>
          </a:prstGeom>
          <a:solidFill>
            <a:srgbClr val="FF540A"/>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3200">
                <a:solidFill>
                  <a:srgbClr val="FFFFFF"/>
                </a:solidFill>
                <a:latin typeface="Arial Black"/>
                <a:ea typeface="Arial Black"/>
                <a:cs typeface="Arial Black"/>
                <a:sym typeface="Arial Black"/>
              </a:rPr>
              <a:t>Accelerated Time to Value</a:t>
            </a:r>
            <a:endParaRPr/>
          </a:p>
        </p:txBody>
      </p:sp>
      <p:pic>
        <p:nvPicPr>
          <p:cNvPr id="963" name="Google Shape;963;p22"/>
          <p:cNvPicPr preferRelativeResize="0"/>
          <p:nvPr/>
        </p:nvPicPr>
        <p:blipFill rotWithShape="1">
          <a:blip r:embed="rId5">
            <a:alphaModFix/>
          </a:blip>
          <a:srcRect/>
          <a:stretch/>
        </p:blipFill>
        <p:spPr>
          <a:xfrm>
            <a:off x="11136529" y="366713"/>
            <a:ext cx="658597" cy="512242"/>
          </a:xfrm>
          <a:prstGeom prst="rect">
            <a:avLst/>
          </a:prstGeom>
          <a:noFill/>
          <a:ln>
            <a:noFill/>
          </a:ln>
        </p:spPr>
      </p:pic>
      <p:sp>
        <p:nvSpPr>
          <p:cNvPr id="964" name="Google Shape;964;p22"/>
          <p:cNvSpPr/>
          <p:nvPr/>
        </p:nvSpPr>
        <p:spPr>
          <a:xfrm>
            <a:off x="3189400" y="4290493"/>
            <a:ext cx="706755" cy="640080"/>
          </a:xfrm>
          <a:custGeom>
            <a:avLst/>
            <a:gdLst/>
            <a:ahLst/>
            <a:cxnLst/>
            <a:rect l="l" t="t" r="r" b="b"/>
            <a:pathLst>
              <a:path w="504825" h="457200" extrusionOk="0">
                <a:moveTo>
                  <a:pt x="272701" y="204978"/>
                </a:moveTo>
                <a:cubicBezTo>
                  <a:pt x="281940" y="202883"/>
                  <a:pt x="290989" y="199263"/>
                  <a:pt x="299275" y="194024"/>
                </a:cubicBezTo>
                <a:lnTo>
                  <a:pt x="320992" y="215741"/>
                </a:lnTo>
                <a:lnTo>
                  <a:pt x="347948" y="188786"/>
                </a:lnTo>
                <a:lnTo>
                  <a:pt x="326231" y="167069"/>
                </a:lnTo>
                <a:cubicBezTo>
                  <a:pt x="331470" y="158782"/>
                  <a:pt x="335090" y="149828"/>
                  <a:pt x="337185" y="140494"/>
                </a:cubicBezTo>
                <a:lnTo>
                  <a:pt x="367951" y="140494"/>
                </a:lnTo>
                <a:lnTo>
                  <a:pt x="367951" y="102394"/>
                </a:lnTo>
                <a:lnTo>
                  <a:pt x="337185" y="102394"/>
                </a:lnTo>
                <a:cubicBezTo>
                  <a:pt x="335090" y="93155"/>
                  <a:pt x="331470" y="84106"/>
                  <a:pt x="326231" y="75819"/>
                </a:cubicBezTo>
                <a:lnTo>
                  <a:pt x="347948" y="54102"/>
                </a:lnTo>
                <a:lnTo>
                  <a:pt x="320992" y="27146"/>
                </a:lnTo>
                <a:lnTo>
                  <a:pt x="299275" y="48863"/>
                </a:lnTo>
                <a:cubicBezTo>
                  <a:pt x="290989" y="43625"/>
                  <a:pt x="282035" y="40005"/>
                  <a:pt x="272701" y="37910"/>
                </a:cubicBezTo>
                <a:lnTo>
                  <a:pt x="272701" y="7144"/>
                </a:lnTo>
                <a:lnTo>
                  <a:pt x="234601" y="7144"/>
                </a:lnTo>
                <a:lnTo>
                  <a:pt x="234601" y="37910"/>
                </a:lnTo>
                <a:cubicBezTo>
                  <a:pt x="225362" y="40005"/>
                  <a:pt x="216313" y="43625"/>
                  <a:pt x="208026" y="48863"/>
                </a:cubicBezTo>
                <a:lnTo>
                  <a:pt x="186309" y="27146"/>
                </a:lnTo>
                <a:lnTo>
                  <a:pt x="159353" y="54102"/>
                </a:lnTo>
                <a:lnTo>
                  <a:pt x="181070" y="75819"/>
                </a:lnTo>
                <a:cubicBezTo>
                  <a:pt x="175831" y="84106"/>
                  <a:pt x="172212" y="93059"/>
                  <a:pt x="170117" y="102394"/>
                </a:cubicBezTo>
                <a:lnTo>
                  <a:pt x="139351" y="102394"/>
                </a:lnTo>
                <a:lnTo>
                  <a:pt x="139351" y="140494"/>
                </a:lnTo>
                <a:lnTo>
                  <a:pt x="170117" y="140494"/>
                </a:lnTo>
                <a:cubicBezTo>
                  <a:pt x="172212" y="149733"/>
                  <a:pt x="175831" y="158782"/>
                  <a:pt x="181070" y="167069"/>
                </a:cubicBezTo>
                <a:lnTo>
                  <a:pt x="159353" y="188786"/>
                </a:lnTo>
                <a:lnTo>
                  <a:pt x="186309" y="215741"/>
                </a:lnTo>
                <a:lnTo>
                  <a:pt x="208026" y="194024"/>
                </a:lnTo>
                <a:cubicBezTo>
                  <a:pt x="216313" y="199263"/>
                  <a:pt x="225266" y="202883"/>
                  <a:pt x="234601" y="204978"/>
                </a:cubicBezTo>
                <a:lnTo>
                  <a:pt x="234601" y="235744"/>
                </a:lnTo>
                <a:lnTo>
                  <a:pt x="272701" y="235744"/>
                </a:lnTo>
                <a:lnTo>
                  <a:pt x="272701" y="204978"/>
                </a:lnTo>
                <a:close/>
                <a:moveTo>
                  <a:pt x="219932" y="87821"/>
                </a:moveTo>
                <a:cubicBezTo>
                  <a:pt x="228886" y="78867"/>
                  <a:pt x="240887" y="73914"/>
                  <a:pt x="253651" y="73914"/>
                </a:cubicBezTo>
                <a:cubicBezTo>
                  <a:pt x="266414" y="73914"/>
                  <a:pt x="278321" y="78867"/>
                  <a:pt x="287369" y="87821"/>
                </a:cubicBezTo>
                <a:cubicBezTo>
                  <a:pt x="305943" y="106394"/>
                  <a:pt x="305943" y="136589"/>
                  <a:pt x="287369" y="155162"/>
                </a:cubicBezTo>
                <a:cubicBezTo>
                  <a:pt x="278416" y="164116"/>
                  <a:pt x="266414" y="169069"/>
                  <a:pt x="253651" y="169069"/>
                </a:cubicBezTo>
                <a:cubicBezTo>
                  <a:pt x="240887" y="169069"/>
                  <a:pt x="228981" y="164116"/>
                  <a:pt x="219932" y="155162"/>
                </a:cubicBezTo>
                <a:cubicBezTo>
                  <a:pt x="201359" y="136589"/>
                  <a:pt x="201359" y="106394"/>
                  <a:pt x="219932" y="87821"/>
                </a:cubicBezTo>
                <a:close/>
                <a:moveTo>
                  <a:pt x="194024" y="294894"/>
                </a:moveTo>
                <a:lnTo>
                  <a:pt x="215741" y="273177"/>
                </a:lnTo>
                <a:lnTo>
                  <a:pt x="188786" y="246221"/>
                </a:lnTo>
                <a:lnTo>
                  <a:pt x="167069" y="267938"/>
                </a:lnTo>
                <a:cubicBezTo>
                  <a:pt x="158782" y="262700"/>
                  <a:pt x="149828" y="259080"/>
                  <a:pt x="140494" y="256985"/>
                </a:cubicBezTo>
                <a:lnTo>
                  <a:pt x="140494" y="226219"/>
                </a:lnTo>
                <a:lnTo>
                  <a:pt x="102394" y="226219"/>
                </a:lnTo>
                <a:lnTo>
                  <a:pt x="102394" y="256985"/>
                </a:lnTo>
                <a:cubicBezTo>
                  <a:pt x="93154" y="259080"/>
                  <a:pt x="84106" y="262700"/>
                  <a:pt x="75819" y="267938"/>
                </a:cubicBezTo>
                <a:lnTo>
                  <a:pt x="54102" y="246221"/>
                </a:lnTo>
                <a:lnTo>
                  <a:pt x="27146" y="273177"/>
                </a:lnTo>
                <a:lnTo>
                  <a:pt x="48863" y="294894"/>
                </a:lnTo>
                <a:cubicBezTo>
                  <a:pt x="43625" y="303181"/>
                  <a:pt x="40005" y="312134"/>
                  <a:pt x="37910" y="321469"/>
                </a:cubicBezTo>
                <a:lnTo>
                  <a:pt x="7144" y="321469"/>
                </a:lnTo>
                <a:lnTo>
                  <a:pt x="7144" y="359569"/>
                </a:lnTo>
                <a:lnTo>
                  <a:pt x="37910" y="359569"/>
                </a:lnTo>
                <a:cubicBezTo>
                  <a:pt x="40005" y="368808"/>
                  <a:pt x="43625" y="377857"/>
                  <a:pt x="48863" y="386144"/>
                </a:cubicBezTo>
                <a:lnTo>
                  <a:pt x="27146" y="407861"/>
                </a:lnTo>
                <a:lnTo>
                  <a:pt x="54102" y="434816"/>
                </a:lnTo>
                <a:lnTo>
                  <a:pt x="75819" y="413099"/>
                </a:lnTo>
                <a:cubicBezTo>
                  <a:pt x="84106" y="418338"/>
                  <a:pt x="93059" y="421958"/>
                  <a:pt x="102394" y="424053"/>
                </a:cubicBezTo>
                <a:lnTo>
                  <a:pt x="102394" y="454819"/>
                </a:lnTo>
                <a:lnTo>
                  <a:pt x="140494" y="454819"/>
                </a:lnTo>
                <a:lnTo>
                  <a:pt x="140494" y="424053"/>
                </a:lnTo>
                <a:cubicBezTo>
                  <a:pt x="149733" y="421958"/>
                  <a:pt x="158782" y="418338"/>
                  <a:pt x="167069" y="413099"/>
                </a:cubicBezTo>
                <a:lnTo>
                  <a:pt x="188786" y="434816"/>
                </a:lnTo>
                <a:lnTo>
                  <a:pt x="215741" y="407861"/>
                </a:lnTo>
                <a:lnTo>
                  <a:pt x="194024" y="386144"/>
                </a:lnTo>
                <a:cubicBezTo>
                  <a:pt x="199263" y="377857"/>
                  <a:pt x="202883" y="368903"/>
                  <a:pt x="204978" y="359569"/>
                </a:cubicBezTo>
                <a:lnTo>
                  <a:pt x="235744" y="359569"/>
                </a:lnTo>
                <a:lnTo>
                  <a:pt x="235744" y="321469"/>
                </a:lnTo>
                <a:lnTo>
                  <a:pt x="204978" y="321469"/>
                </a:lnTo>
                <a:cubicBezTo>
                  <a:pt x="202883" y="312230"/>
                  <a:pt x="199263" y="303276"/>
                  <a:pt x="194024" y="294894"/>
                </a:cubicBezTo>
                <a:close/>
                <a:moveTo>
                  <a:pt x="121539" y="388144"/>
                </a:moveTo>
                <a:cubicBezTo>
                  <a:pt x="108775" y="388144"/>
                  <a:pt x="96869" y="383191"/>
                  <a:pt x="87821" y="374237"/>
                </a:cubicBezTo>
                <a:cubicBezTo>
                  <a:pt x="69247" y="355664"/>
                  <a:pt x="69247" y="325469"/>
                  <a:pt x="87821" y="306896"/>
                </a:cubicBezTo>
                <a:cubicBezTo>
                  <a:pt x="96774" y="297942"/>
                  <a:pt x="108775" y="292989"/>
                  <a:pt x="121539" y="292989"/>
                </a:cubicBezTo>
                <a:cubicBezTo>
                  <a:pt x="134302" y="292989"/>
                  <a:pt x="146209" y="297942"/>
                  <a:pt x="155258" y="306896"/>
                </a:cubicBezTo>
                <a:cubicBezTo>
                  <a:pt x="173831" y="325469"/>
                  <a:pt x="173831" y="355664"/>
                  <a:pt x="155258" y="374237"/>
                </a:cubicBezTo>
                <a:cubicBezTo>
                  <a:pt x="146209" y="383191"/>
                  <a:pt x="134207" y="388144"/>
                  <a:pt x="121539" y="388144"/>
                </a:cubicBezTo>
                <a:close/>
                <a:moveTo>
                  <a:pt x="501301" y="359569"/>
                </a:moveTo>
                <a:lnTo>
                  <a:pt x="501301" y="321469"/>
                </a:lnTo>
                <a:lnTo>
                  <a:pt x="470535" y="321469"/>
                </a:lnTo>
                <a:cubicBezTo>
                  <a:pt x="468440" y="312230"/>
                  <a:pt x="464820" y="303181"/>
                  <a:pt x="459581" y="294894"/>
                </a:cubicBezTo>
                <a:lnTo>
                  <a:pt x="481298" y="273177"/>
                </a:lnTo>
                <a:lnTo>
                  <a:pt x="454342" y="246221"/>
                </a:lnTo>
                <a:lnTo>
                  <a:pt x="432625" y="267938"/>
                </a:lnTo>
                <a:cubicBezTo>
                  <a:pt x="424339" y="262700"/>
                  <a:pt x="415385" y="259080"/>
                  <a:pt x="406051" y="256985"/>
                </a:cubicBezTo>
                <a:lnTo>
                  <a:pt x="406051" y="226219"/>
                </a:lnTo>
                <a:lnTo>
                  <a:pt x="367951" y="226219"/>
                </a:lnTo>
                <a:lnTo>
                  <a:pt x="367951" y="256985"/>
                </a:lnTo>
                <a:cubicBezTo>
                  <a:pt x="358712" y="259080"/>
                  <a:pt x="349663" y="262700"/>
                  <a:pt x="341376" y="267938"/>
                </a:cubicBezTo>
                <a:lnTo>
                  <a:pt x="319659" y="246221"/>
                </a:lnTo>
                <a:lnTo>
                  <a:pt x="292703" y="273177"/>
                </a:lnTo>
                <a:lnTo>
                  <a:pt x="314420" y="294894"/>
                </a:lnTo>
                <a:cubicBezTo>
                  <a:pt x="309182" y="303181"/>
                  <a:pt x="305562" y="312134"/>
                  <a:pt x="303467" y="321469"/>
                </a:cubicBezTo>
                <a:lnTo>
                  <a:pt x="272701" y="321469"/>
                </a:lnTo>
                <a:lnTo>
                  <a:pt x="272701" y="359569"/>
                </a:lnTo>
                <a:lnTo>
                  <a:pt x="303467" y="359569"/>
                </a:lnTo>
                <a:cubicBezTo>
                  <a:pt x="305562" y="368808"/>
                  <a:pt x="309182" y="377857"/>
                  <a:pt x="314420" y="386144"/>
                </a:cubicBezTo>
                <a:lnTo>
                  <a:pt x="292703" y="407861"/>
                </a:lnTo>
                <a:lnTo>
                  <a:pt x="319659" y="434816"/>
                </a:lnTo>
                <a:lnTo>
                  <a:pt x="341376" y="413099"/>
                </a:lnTo>
                <a:cubicBezTo>
                  <a:pt x="349663" y="418338"/>
                  <a:pt x="358616" y="421958"/>
                  <a:pt x="367951" y="424053"/>
                </a:cubicBezTo>
                <a:lnTo>
                  <a:pt x="367951" y="454819"/>
                </a:lnTo>
                <a:lnTo>
                  <a:pt x="406051" y="454819"/>
                </a:lnTo>
                <a:lnTo>
                  <a:pt x="406051" y="424053"/>
                </a:lnTo>
                <a:cubicBezTo>
                  <a:pt x="415290" y="421958"/>
                  <a:pt x="424339" y="418338"/>
                  <a:pt x="432625" y="413099"/>
                </a:cubicBezTo>
                <a:lnTo>
                  <a:pt x="454342" y="434816"/>
                </a:lnTo>
                <a:lnTo>
                  <a:pt x="481298" y="407861"/>
                </a:lnTo>
                <a:lnTo>
                  <a:pt x="459581" y="386144"/>
                </a:lnTo>
                <a:cubicBezTo>
                  <a:pt x="464820" y="377857"/>
                  <a:pt x="468440" y="368903"/>
                  <a:pt x="470535" y="359569"/>
                </a:cubicBezTo>
                <a:lnTo>
                  <a:pt x="501301" y="359569"/>
                </a:lnTo>
                <a:close/>
                <a:moveTo>
                  <a:pt x="387001" y="388144"/>
                </a:moveTo>
                <a:cubicBezTo>
                  <a:pt x="374237" y="388144"/>
                  <a:pt x="362331" y="383191"/>
                  <a:pt x="353282" y="374237"/>
                </a:cubicBezTo>
                <a:cubicBezTo>
                  <a:pt x="334709" y="355664"/>
                  <a:pt x="334709" y="325469"/>
                  <a:pt x="353282" y="306896"/>
                </a:cubicBezTo>
                <a:cubicBezTo>
                  <a:pt x="362236" y="297942"/>
                  <a:pt x="374237" y="292989"/>
                  <a:pt x="387001" y="292989"/>
                </a:cubicBezTo>
                <a:cubicBezTo>
                  <a:pt x="399764" y="292989"/>
                  <a:pt x="411671" y="297942"/>
                  <a:pt x="420719" y="306896"/>
                </a:cubicBezTo>
                <a:cubicBezTo>
                  <a:pt x="439293" y="325469"/>
                  <a:pt x="439293" y="355664"/>
                  <a:pt x="420719" y="374237"/>
                </a:cubicBezTo>
                <a:cubicBezTo>
                  <a:pt x="411671" y="383191"/>
                  <a:pt x="399669" y="388144"/>
                  <a:pt x="387001" y="388144"/>
                </a:cubicBezTo>
                <a:close/>
              </a:path>
            </a:pathLst>
          </a:custGeom>
          <a:solidFill>
            <a:srgbClr val="0028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65" name="Google Shape;965;p22"/>
          <p:cNvSpPr/>
          <p:nvPr/>
        </p:nvSpPr>
        <p:spPr>
          <a:xfrm>
            <a:off x="4094737" y="1697291"/>
            <a:ext cx="640080" cy="640080"/>
          </a:xfrm>
          <a:custGeom>
            <a:avLst/>
            <a:gdLst/>
            <a:ahLst/>
            <a:cxnLst/>
            <a:rect l="l" t="t" r="r" b="b"/>
            <a:pathLst>
              <a:path w="542925" h="542925" extrusionOk="0">
                <a:moveTo>
                  <a:pt x="121444" y="426244"/>
                </a:moveTo>
                <a:lnTo>
                  <a:pt x="426244" y="426244"/>
                </a:lnTo>
                <a:lnTo>
                  <a:pt x="426244" y="121444"/>
                </a:lnTo>
                <a:lnTo>
                  <a:pt x="121444" y="121444"/>
                </a:lnTo>
                <a:lnTo>
                  <a:pt x="121444" y="426244"/>
                </a:lnTo>
                <a:close/>
                <a:moveTo>
                  <a:pt x="159544" y="159544"/>
                </a:moveTo>
                <a:lnTo>
                  <a:pt x="388144" y="159544"/>
                </a:lnTo>
                <a:lnTo>
                  <a:pt x="388144" y="388144"/>
                </a:lnTo>
                <a:lnTo>
                  <a:pt x="159544" y="388144"/>
                </a:lnTo>
                <a:lnTo>
                  <a:pt x="159544" y="159544"/>
                </a:lnTo>
                <a:close/>
                <a:moveTo>
                  <a:pt x="540544" y="140494"/>
                </a:moveTo>
                <a:lnTo>
                  <a:pt x="540544" y="178594"/>
                </a:lnTo>
                <a:lnTo>
                  <a:pt x="464344" y="178594"/>
                </a:lnTo>
                <a:lnTo>
                  <a:pt x="464344" y="140494"/>
                </a:lnTo>
                <a:lnTo>
                  <a:pt x="540544" y="140494"/>
                </a:lnTo>
                <a:close/>
                <a:moveTo>
                  <a:pt x="464344" y="216694"/>
                </a:moveTo>
                <a:lnTo>
                  <a:pt x="540544" y="216694"/>
                </a:lnTo>
                <a:lnTo>
                  <a:pt x="540544" y="254794"/>
                </a:lnTo>
                <a:lnTo>
                  <a:pt x="464344" y="254794"/>
                </a:lnTo>
                <a:lnTo>
                  <a:pt x="464344" y="216694"/>
                </a:lnTo>
                <a:close/>
                <a:moveTo>
                  <a:pt x="464344" y="292894"/>
                </a:moveTo>
                <a:lnTo>
                  <a:pt x="540544" y="292894"/>
                </a:lnTo>
                <a:lnTo>
                  <a:pt x="540544" y="330994"/>
                </a:lnTo>
                <a:lnTo>
                  <a:pt x="464344" y="330994"/>
                </a:lnTo>
                <a:lnTo>
                  <a:pt x="464344" y="292894"/>
                </a:lnTo>
                <a:close/>
                <a:moveTo>
                  <a:pt x="464344" y="369094"/>
                </a:moveTo>
                <a:lnTo>
                  <a:pt x="540544" y="369094"/>
                </a:lnTo>
                <a:lnTo>
                  <a:pt x="540544" y="407194"/>
                </a:lnTo>
                <a:lnTo>
                  <a:pt x="464344" y="407194"/>
                </a:lnTo>
                <a:lnTo>
                  <a:pt x="464344" y="369094"/>
                </a:lnTo>
                <a:close/>
                <a:moveTo>
                  <a:pt x="7144" y="140494"/>
                </a:moveTo>
                <a:lnTo>
                  <a:pt x="83344" y="140494"/>
                </a:lnTo>
                <a:lnTo>
                  <a:pt x="83344" y="178594"/>
                </a:lnTo>
                <a:lnTo>
                  <a:pt x="7144" y="178594"/>
                </a:lnTo>
                <a:lnTo>
                  <a:pt x="7144" y="140494"/>
                </a:lnTo>
                <a:close/>
                <a:moveTo>
                  <a:pt x="7144" y="216694"/>
                </a:moveTo>
                <a:lnTo>
                  <a:pt x="83344" y="216694"/>
                </a:lnTo>
                <a:lnTo>
                  <a:pt x="83344" y="254794"/>
                </a:lnTo>
                <a:lnTo>
                  <a:pt x="7144" y="254794"/>
                </a:lnTo>
                <a:lnTo>
                  <a:pt x="7144" y="216694"/>
                </a:lnTo>
                <a:close/>
                <a:moveTo>
                  <a:pt x="7144" y="292894"/>
                </a:moveTo>
                <a:lnTo>
                  <a:pt x="83344" y="292894"/>
                </a:lnTo>
                <a:lnTo>
                  <a:pt x="83344" y="330994"/>
                </a:lnTo>
                <a:lnTo>
                  <a:pt x="7144" y="330994"/>
                </a:lnTo>
                <a:lnTo>
                  <a:pt x="7144" y="292894"/>
                </a:lnTo>
                <a:close/>
                <a:moveTo>
                  <a:pt x="7144" y="369094"/>
                </a:moveTo>
                <a:lnTo>
                  <a:pt x="83344" y="369094"/>
                </a:lnTo>
                <a:lnTo>
                  <a:pt x="83344" y="407194"/>
                </a:lnTo>
                <a:lnTo>
                  <a:pt x="7144" y="407194"/>
                </a:lnTo>
                <a:lnTo>
                  <a:pt x="7144" y="369094"/>
                </a:lnTo>
                <a:close/>
                <a:moveTo>
                  <a:pt x="178594" y="83344"/>
                </a:moveTo>
                <a:lnTo>
                  <a:pt x="140494" y="83344"/>
                </a:lnTo>
                <a:lnTo>
                  <a:pt x="140494" y="7144"/>
                </a:lnTo>
                <a:lnTo>
                  <a:pt x="178594" y="7144"/>
                </a:lnTo>
                <a:lnTo>
                  <a:pt x="178594" y="83344"/>
                </a:lnTo>
                <a:close/>
                <a:moveTo>
                  <a:pt x="254794" y="83344"/>
                </a:moveTo>
                <a:lnTo>
                  <a:pt x="216694" y="83344"/>
                </a:lnTo>
                <a:lnTo>
                  <a:pt x="216694" y="7144"/>
                </a:lnTo>
                <a:lnTo>
                  <a:pt x="254794" y="7144"/>
                </a:lnTo>
                <a:lnTo>
                  <a:pt x="254794" y="83344"/>
                </a:lnTo>
                <a:close/>
                <a:moveTo>
                  <a:pt x="330994" y="83344"/>
                </a:moveTo>
                <a:lnTo>
                  <a:pt x="292894" y="83344"/>
                </a:lnTo>
                <a:lnTo>
                  <a:pt x="292894" y="7144"/>
                </a:lnTo>
                <a:lnTo>
                  <a:pt x="330994" y="7144"/>
                </a:lnTo>
                <a:lnTo>
                  <a:pt x="330994" y="83344"/>
                </a:lnTo>
                <a:close/>
                <a:moveTo>
                  <a:pt x="407194" y="83344"/>
                </a:moveTo>
                <a:lnTo>
                  <a:pt x="369094" y="83344"/>
                </a:lnTo>
                <a:lnTo>
                  <a:pt x="369094" y="7144"/>
                </a:lnTo>
                <a:lnTo>
                  <a:pt x="407194" y="7144"/>
                </a:lnTo>
                <a:lnTo>
                  <a:pt x="407194" y="83344"/>
                </a:lnTo>
                <a:close/>
                <a:moveTo>
                  <a:pt x="140494" y="464344"/>
                </a:moveTo>
                <a:lnTo>
                  <a:pt x="178594" y="464344"/>
                </a:lnTo>
                <a:lnTo>
                  <a:pt x="178594" y="540544"/>
                </a:lnTo>
                <a:lnTo>
                  <a:pt x="140494" y="540544"/>
                </a:lnTo>
                <a:lnTo>
                  <a:pt x="140494" y="464344"/>
                </a:lnTo>
                <a:close/>
                <a:moveTo>
                  <a:pt x="216694" y="464344"/>
                </a:moveTo>
                <a:lnTo>
                  <a:pt x="254794" y="464344"/>
                </a:lnTo>
                <a:lnTo>
                  <a:pt x="254794" y="540544"/>
                </a:lnTo>
                <a:lnTo>
                  <a:pt x="216694" y="540544"/>
                </a:lnTo>
                <a:lnTo>
                  <a:pt x="216694" y="464344"/>
                </a:lnTo>
                <a:close/>
                <a:moveTo>
                  <a:pt x="292894" y="464344"/>
                </a:moveTo>
                <a:lnTo>
                  <a:pt x="330994" y="464344"/>
                </a:lnTo>
                <a:lnTo>
                  <a:pt x="330994" y="540544"/>
                </a:lnTo>
                <a:lnTo>
                  <a:pt x="292894" y="540544"/>
                </a:lnTo>
                <a:lnTo>
                  <a:pt x="292894" y="464344"/>
                </a:lnTo>
                <a:close/>
                <a:moveTo>
                  <a:pt x="369094" y="464344"/>
                </a:moveTo>
                <a:lnTo>
                  <a:pt x="407194" y="464344"/>
                </a:lnTo>
                <a:lnTo>
                  <a:pt x="407194" y="540544"/>
                </a:lnTo>
                <a:lnTo>
                  <a:pt x="369094" y="540544"/>
                </a:lnTo>
                <a:lnTo>
                  <a:pt x="369094" y="464344"/>
                </a:lnTo>
                <a:close/>
              </a:path>
            </a:pathLst>
          </a:custGeom>
          <a:solidFill>
            <a:srgbClr val="0028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nvGrpSpPr>
          <p:cNvPr id="966" name="Google Shape;966;p22"/>
          <p:cNvGrpSpPr/>
          <p:nvPr/>
        </p:nvGrpSpPr>
        <p:grpSpPr>
          <a:xfrm>
            <a:off x="2111059" y="1697291"/>
            <a:ext cx="649894" cy="640080"/>
            <a:chOff x="2736476" y="2225488"/>
            <a:chExt cx="719418" cy="708551"/>
          </a:xfrm>
        </p:grpSpPr>
        <p:sp>
          <p:nvSpPr>
            <p:cNvPr id="967" name="Google Shape;967;p22"/>
            <p:cNvSpPr/>
            <p:nvPr/>
          </p:nvSpPr>
          <p:spPr>
            <a:xfrm>
              <a:off x="2884298" y="2292651"/>
              <a:ext cx="423774" cy="641388"/>
            </a:xfrm>
            <a:custGeom>
              <a:avLst/>
              <a:gdLst/>
              <a:ahLst/>
              <a:cxnLst/>
              <a:rect l="l" t="t" r="r" b="b"/>
              <a:pathLst>
                <a:path w="352425" h="533400" extrusionOk="0">
                  <a:moveTo>
                    <a:pt x="350044" y="178594"/>
                  </a:moveTo>
                  <a:lnTo>
                    <a:pt x="350044" y="235744"/>
                  </a:lnTo>
                  <a:lnTo>
                    <a:pt x="235744" y="321469"/>
                  </a:lnTo>
                  <a:lnTo>
                    <a:pt x="235744" y="388144"/>
                  </a:lnTo>
                  <a:lnTo>
                    <a:pt x="197644" y="388144"/>
                  </a:lnTo>
                  <a:lnTo>
                    <a:pt x="197644" y="302419"/>
                  </a:lnTo>
                  <a:lnTo>
                    <a:pt x="311944" y="216694"/>
                  </a:lnTo>
                  <a:lnTo>
                    <a:pt x="45244" y="216694"/>
                  </a:lnTo>
                  <a:lnTo>
                    <a:pt x="159544" y="302419"/>
                  </a:lnTo>
                  <a:lnTo>
                    <a:pt x="159544" y="388144"/>
                  </a:lnTo>
                  <a:lnTo>
                    <a:pt x="121444" y="388144"/>
                  </a:lnTo>
                  <a:lnTo>
                    <a:pt x="121444" y="321469"/>
                  </a:lnTo>
                  <a:lnTo>
                    <a:pt x="7144" y="235744"/>
                  </a:lnTo>
                  <a:lnTo>
                    <a:pt x="7144" y="178594"/>
                  </a:lnTo>
                  <a:lnTo>
                    <a:pt x="45244" y="178594"/>
                  </a:lnTo>
                  <a:lnTo>
                    <a:pt x="45244" y="150019"/>
                  </a:lnTo>
                  <a:lnTo>
                    <a:pt x="45244" y="111919"/>
                  </a:lnTo>
                  <a:lnTo>
                    <a:pt x="83344" y="111919"/>
                  </a:lnTo>
                  <a:lnTo>
                    <a:pt x="83344" y="150019"/>
                  </a:lnTo>
                  <a:lnTo>
                    <a:pt x="83344" y="178594"/>
                  </a:lnTo>
                  <a:lnTo>
                    <a:pt x="197644" y="178594"/>
                  </a:lnTo>
                  <a:lnTo>
                    <a:pt x="197644" y="159544"/>
                  </a:lnTo>
                  <a:lnTo>
                    <a:pt x="235744" y="159544"/>
                  </a:lnTo>
                  <a:lnTo>
                    <a:pt x="235744" y="178594"/>
                  </a:lnTo>
                  <a:lnTo>
                    <a:pt x="273844" y="178594"/>
                  </a:lnTo>
                  <a:lnTo>
                    <a:pt x="273844" y="140494"/>
                  </a:lnTo>
                  <a:lnTo>
                    <a:pt x="311944" y="140494"/>
                  </a:lnTo>
                  <a:lnTo>
                    <a:pt x="311944" y="178594"/>
                  </a:lnTo>
                  <a:lnTo>
                    <a:pt x="350044" y="178594"/>
                  </a:lnTo>
                  <a:close/>
                  <a:moveTo>
                    <a:pt x="227076" y="438055"/>
                  </a:moveTo>
                  <a:lnTo>
                    <a:pt x="197644" y="447580"/>
                  </a:lnTo>
                  <a:lnTo>
                    <a:pt x="197644" y="416624"/>
                  </a:lnTo>
                  <a:lnTo>
                    <a:pt x="159544" y="416624"/>
                  </a:lnTo>
                  <a:lnTo>
                    <a:pt x="159544" y="447580"/>
                  </a:lnTo>
                  <a:lnTo>
                    <a:pt x="130112" y="438055"/>
                  </a:lnTo>
                  <a:lnTo>
                    <a:pt x="118301" y="474250"/>
                  </a:lnTo>
                  <a:lnTo>
                    <a:pt x="147733" y="483775"/>
                  </a:lnTo>
                  <a:lnTo>
                    <a:pt x="129540" y="508826"/>
                  </a:lnTo>
                  <a:lnTo>
                    <a:pt x="160401" y="531209"/>
                  </a:lnTo>
                  <a:lnTo>
                    <a:pt x="178594" y="506159"/>
                  </a:lnTo>
                  <a:lnTo>
                    <a:pt x="196787" y="531209"/>
                  </a:lnTo>
                  <a:lnTo>
                    <a:pt x="227647" y="508826"/>
                  </a:lnTo>
                  <a:lnTo>
                    <a:pt x="209455" y="483775"/>
                  </a:lnTo>
                  <a:lnTo>
                    <a:pt x="238887" y="474250"/>
                  </a:lnTo>
                  <a:lnTo>
                    <a:pt x="227076" y="438055"/>
                  </a:lnTo>
                  <a:close/>
                  <a:moveTo>
                    <a:pt x="83344" y="35719"/>
                  </a:moveTo>
                  <a:lnTo>
                    <a:pt x="45244" y="35719"/>
                  </a:lnTo>
                  <a:lnTo>
                    <a:pt x="45244" y="73819"/>
                  </a:lnTo>
                  <a:lnTo>
                    <a:pt x="83344" y="73819"/>
                  </a:lnTo>
                  <a:lnTo>
                    <a:pt x="83344" y="35719"/>
                  </a:lnTo>
                  <a:close/>
                  <a:moveTo>
                    <a:pt x="159544" y="83344"/>
                  </a:moveTo>
                  <a:lnTo>
                    <a:pt x="121444" y="83344"/>
                  </a:lnTo>
                  <a:lnTo>
                    <a:pt x="121444" y="140494"/>
                  </a:lnTo>
                  <a:lnTo>
                    <a:pt x="159544" y="140494"/>
                  </a:lnTo>
                  <a:lnTo>
                    <a:pt x="159544" y="83344"/>
                  </a:lnTo>
                  <a:close/>
                  <a:moveTo>
                    <a:pt x="235744" y="83344"/>
                  </a:moveTo>
                  <a:lnTo>
                    <a:pt x="197644" y="83344"/>
                  </a:lnTo>
                  <a:lnTo>
                    <a:pt x="197644" y="121444"/>
                  </a:lnTo>
                  <a:lnTo>
                    <a:pt x="235744" y="121444"/>
                  </a:lnTo>
                  <a:lnTo>
                    <a:pt x="235744" y="83344"/>
                  </a:lnTo>
                  <a:close/>
                  <a:moveTo>
                    <a:pt x="159544" y="7144"/>
                  </a:moveTo>
                  <a:lnTo>
                    <a:pt x="121444" y="7144"/>
                  </a:lnTo>
                  <a:lnTo>
                    <a:pt x="121444" y="45244"/>
                  </a:lnTo>
                  <a:lnTo>
                    <a:pt x="159544" y="45244"/>
                  </a:lnTo>
                  <a:lnTo>
                    <a:pt x="159544" y="7144"/>
                  </a:lnTo>
                  <a:close/>
                  <a:moveTo>
                    <a:pt x="235744" y="7144"/>
                  </a:moveTo>
                  <a:lnTo>
                    <a:pt x="197644" y="7144"/>
                  </a:lnTo>
                  <a:lnTo>
                    <a:pt x="197644" y="45244"/>
                  </a:lnTo>
                  <a:lnTo>
                    <a:pt x="235744" y="45244"/>
                  </a:lnTo>
                  <a:lnTo>
                    <a:pt x="235744" y="7144"/>
                  </a:lnTo>
                  <a:close/>
                  <a:moveTo>
                    <a:pt x="311944" y="64294"/>
                  </a:moveTo>
                  <a:lnTo>
                    <a:pt x="311944" y="26194"/>
                  </a:lnTo>
                  <a:lnTo>
                    <a:pt x="273844" y="26194"/>
                  </a:lnTo>
                  <a:lnTo>
                    <a:pt x="273844" y="64294"/>
                  </a:lnTo>
                  <a:lnTo>
                    <a:pt x="273844" y="102394"/>
                  </a:lnTo>
                  <a:lnTo>
                    <a:pt x="311944" y="102394"/>
                  </a:lnTo>
                  <a:lnTo>
                    <a:pt x="311944" y="64294"/>
                  </a:lnTo>
                  <a:close/>
                </a:path>
              </a:pathLst>
            </a:custGeom>
            <a:solidFill>
              <a:srgbClr val="0028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68" name="Google Shape;968;p22"/>
            <p:cNvSpPr/>
            <p:nvPr/>
          </p:nvSpPr>
          <p:spPr>
            <a:xfrm>
              <a:off x="2736476" y="2225488"/>
              <a:ext cx="719418" cy="2823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969" name="Google Shape;969;p22"/>
            <p:cNvPicPr preferRelativeResize="0"/>
            <p:nvPr/>
          </p:nvPicPr>
          <p:blipFill rotWithShape="1">
            <a:blip r:embed="rId6">
              <a:alphaModFix/>
            </a:blip>
            <a:srcRect t="51641" b="8977"/>
            <a:stretch/>
          </p:blipFill>
          <p:spPr>
            <a:xfrm>
              <a:off x="2809398" y="2299447"/>
              <a:ext cx="573574" cy="175683"/>
            </a:xfrm>
            <a:prstGeom prst="rect">
              <a:avLst/>
            </a:prstGeom>
            <a:noFill/>
            <a:ln>
              <a:noFill/>
            </a:ln>
          </p:spPr>
        </p:pic>
      </p:grpSp>
      <p:sp>
        <p:nvSpPr>
          <p:cNvPr id="970" name="Google Shape;970;p22"/>
          <p:cNvSpPr txBox="1"/>
          <p:nvPr/>
        </p:nvSpPr>
        <p:spPr>
          <a:xfrm>
            <a:off x="1304881" y="2473638"/>
            <a:ext cx="1529542" cy="138499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GB" sz="1800">
                <a:solidFill>
                  <a:srgbClr val="002856"/>
                </a:solidFill>
                <a:latin typeface="Arial Black"/>
                <a:ea typeface="Arial Black"/>
                <a:cs typeface="Arial Black"/>
                <a:sym typeface="Arial Black"/>
              </a:rPr>
              <a:t>DataOps</a:t>
            </a:r>
            <a:endParaRPr sz="1800">
              <a:solidFill>
                <a:srgbClr val="002856"/>
              </a:solidFill>
              <a:latin typeface="Arial Black"/>
              <a:ea typeface="Arial Black"/>
              <a:cs typeface="Arial Black"/>
              <a:sym typeface="Arial Black"/>
            </a:endParaRPr>
          </a:p>
          <a:p>
            <a:pPr marL="0" marR="0" lvl="0" indent="0" algn="ctr" rtl="0">
              <a:spcBef>
                <a:spcPts val="0"/>
              </a:spcBef>
              <a:spcAft>
                <a:spcPts val="0"/>
              </a:spcAft>
              <a:buNone/>
            </a:pPr>
            <a:r>
              <a:rPr lang="en-GB" sz="1800">
                <a:solidFill>
                  <a:srgbClr val="002856"/>
                </a:solidFill>
                <a:latin typeface="Arial"/>
                <a:ea typeface="Arial"/>
                <a:cs typeface="Arial"/>
                <a:sym typeface="Arial"/>
              </a:rPr>
              <a:t>Data Pipelines, Workflows Management</a:t>
            </a:r>
            <a:endParaRPr/>
          </a:p>
        </p:txBody>
      </p:sp>
      <p:sp>
        <p:nvSpPr>
          <p:cNvPr id="971" name="Google Shape;971;p22"/>
          <p:cNvSpPr txBox="1"/>
          <p:nvPr/>
        </p:nvSpPr>
        <p:spPr>
          <a:xfrm>
            <a:off x="4199691" y="2473638"/>
            <a:ext cx="1529542" cy="138499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GB" sz="1800">
                <a:solidFill>
                  <a:srgbClr val="002856"/>
                </a:solidFill>
                <a:latin typeface="Arial Black"/>
                <a:ea typeface="Arial Black"/>
                <a:cs typeface="Arial Black"/>
                <a:sym typeface="Arial Black"/>
              </a:rPr>
              <a:t>ModelOps</a:t>
            </a:r>
            <a:endParaRPr sz="1800">
              <a:solidFill>
                <a:srgbClr val="002856"/>
              </a:solidFill>
              <a:latin typeface="Arial Black"/>
              <a:ea typeface="Arial Black"/>
              <a:cs typeface="Arial Black"/>
              <a:sym typeface="Arial Black"/>
            </a:endParaRPr>
          </a:p>
          <a:p>
            <a:pPr marL="0" marR="0" lvl="0" indent="0" algn="ctr" rtl="0">
              <a:spcBef>
                <a:spcPts val="0"/>
              </a:spcBef>
              <a:spcAft>
                <a:spcPts val="0"/>
              </a:spcAft>
              <a:buNone/>
            </a:pPr>
            <a:r>
              <a:rPr lang="en-GB" sz="1800">
                <a:solidFill>
                  <a:srgbClr val="002856"/>
                </a:solidFill>
                <a:latin typeface="Arial"/>
                <a:ea typeface="Arial"/>
                <a:cs typeface="Arial"/>
                <a:sym typeface="Arial"/>
              </a:rPr>
              <a:t>Model Engineering, Governance Lab</a:t>
            </a:r>
            <a:endParaRPr/>
          </a:p>
        </p:txBody>
      </p:sp>
      <p:sp>
        <p:nvSpPr>
          <p:cNvPr id="972" name="Google Shape;972;p22"/>
          <p:cNvSpPr txBox="1"/>
          <p:nvPr/>
        </p:nvSpPr>
        <p:spPr>
          <a:xfrm>
            <a:off x="1732537" y="4975567"/>
            <a:ext cx="3620480" cy="83099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GB" sz="1800">
                <a:solidFill>
                  <a:srgbClr val="002856"/>
                </a:solidFill>
                <a:latin typeface="Arial Black"/>
                <a:ea typeface="Arial Black"/>
                <a:cs typeface="Arial Black"/>
                <a:sym typeface="Arial Black"/>
              </a:rPr>
              <a:t>DevOps</a:t>
            </a:r>
            <a:endParaRPr/>
          </a:p>
          <a:p>
            <a:pPr marL="0" marR="0" lvl="0" indent="0" algn="ctr" rtl="0">
              <a:spcBef>
                <a:spcPts val="0"/>
              </a:spcBef>
              <a:spcAft>
                <a:spcPts val="0"/>
              </a:spcAft>
              <a:buNone/>
            </a:pPr>
            <a:r>
              <a:rPr lang="en-GB" sz="1800">
                <a:solidFill>
                  <a:srgbClr val="002856"/>
                </a:solidFill>
                <a:latin typeface="Arial"/>
                <a:ea typeface="Arial"/>
                <a:cs typeface="Arial"/>
                <a:sym typeface="Arial"/>
              </a:rPr>
              <a:t>Endpoint Mgmt.,</a:t>
            </a:r>
            <a:br>
              <a:rPr lang="en-GB" sz="1800">
                <a:solidFill>
                  <a:srgbClr val="002856"/>
                </a:solidFill>
                <a:latin typeface="Arial"/>
                <a:ea typeface="Arial"/>
                <a:cs typeface="Arial"/>
                <a:sym typeface="Arial"/>
              </a:rPr>
            </a:br>
            <a:r>
              <a:rPr lang="en-GB" sz="1800">
                <a:solidFill>
                  <a:srgbClr val="002856"/>
                </a:solidFill>
                <a:latin typeface="Arial"/>
                <a:ea typeface="Arial"/>
                <a:cs typeface="Arial"/>
                <a:sym typeface="Arial"/>
              </a:rPr>
              <a:t>Composability Svcs.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23"/>
          <p:cNvSpPr txBox="1"/>
          <p:nvPr/>
        </p:nvSpPr>
        <p:spPr>
          <a:xfrm>
            <a:off x="38100" y="7331789"/>
            <a:ext cx="6229673" cy="123111"/>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800">
                <a:solidFill>
                  <a:schemeClr val="dk1"/>
                </a:solidFill>
                <a:latin typeface="Arial"/>
                <a:ea typeface="Arial"/>
                <a:cs typeface="Arial"/>
                <a:sym typeface="Arial"/>
              </a:rPr>
              <a:t>Photos by </a:t>
            </a:r>
            <a:r>
              <a:rPr lang="en-GB" sz="800" u="sng">
                <a:solidFill>
                  <a:schemeClr val="dk1"/>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Fabio</a:t>
            </a:r>
            <a:r>
              <a:rPr lang="en-GB" sz="800">
                <a:solidFill>
                  <a:schemeClr val="dk1"/>
                </a:solidFill>
                <a:latin typeface="Arial"/>
                <a:ea typeface="Arial"/>
                <a:cs typeface="Arial"/>
                <a:sym typeface="Arial"/>
              </a:rPr>
              <a:t>, </a:t>
            </a:r>
            <a:r>
              <a:rPr lang="en-GB" sz="800" u="sng">
                <a:solidFill>
                  <a:schemeClr val="dk1"/>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National Cancer Institute</a:t>
            </a:r>
            <a:r>
              <a:rPr lang="en-GB" sz="800">
                <a:solidFill>
                  <a:schemeClr val="dk1"/>
                </a:solidFill>
                <a:latin typeface="Arial"/>
                <a:ea typeface="Arial"/>
                <a:cs typeface="Arial"/>
                <a:sym typeface="Arial"/>
              </a:rPr>
              <a:t>, </a:t>
            </a:r>
            <a:r>
              <a:rPr lang="en-GB" sz="800" u="sng">
                <a:solidFill>
                  <a:schemeClr val="dk1"/>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Riccardo Annandale</a:t>
            </a:r>
            <a:r>
              <a:rPr lang="en-GB" sz="800">
                <a:solidFill>
                  <a:schemeClr val="dk1"/>
                </a:solidFill>
                <a:latin typeface="Arial"/>
                <a:ea typeface="Arial"/>
                <a:cs typeface="Arial"/>
                <a:sym typeface="Arial"/>
              </a:rPr>
              <a:t> on </a:t>
            </a:r>
            <a:r>
              <a:rPr lang="en-GB" sz="800" u="sng">
                <a:solidFill>
                  <a:schemeClr val="dk1"/>
                </a:solidFill>
                <a:latin typeface="Arial"/>
                <a:ea typeface="Arial"/>
                <a:cs typeface="Arial"/>
                <a:sym typeface="Aria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Unsplash</a:t>
            </a:r>
            <a:r>
              <a:rPr lang="en-GB" sz="800">
                <a:solidFill>
                  <a:schemeClr val="dk1"/>
                </a:solidFill>
                <a:latin typeface="Arial"/>
                <a:ea typeface="Arial"/>
                <a:cs typeface="Arial"/>
                <a:sym typeface="Arial"/>
              </a:rPr>
              <a:t> </a:t>
            </a:r>
            <a:endParaRPr/>
          </a:p>
        </p:txBody>
      </p:sp>
      <p:sp>
        <p:nvSpPr>
          <p:cNvPr id="978" name="Google Shape;978;p23"/>
          <p:cNvSpPr txBox="1"/>
          <p:nvPr/>
        </p:nvSpPr>
        <p:spPr>
          <a:xfrm>
            <a:off x="38100" y="6914090"/>
            <a:ext cx="3689555" cy="246221"/>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800" u="sng">
                <a:solidFill>
                  <a:schemeClr val="dk1"/>
                </a:solidFill>
                <a:latin typeface="Arial"/>
                <a:ea typeface="Arial"/>
                <a:cs typeface="Arial"/>
                <a:sym typeface="Aria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https://www.gettyimages.com/detail/photo/huge-spools-of-paper-in-warehouse-of-a-printing-royalty-free-image/157483762?adppopup=true</a:t>
            </a:r>
            <a:r>
              <a:rPr lang="en-GB" sz="800">
                <a:solidFill>
                  <a:schemeClr val="dk1"/>
                </a:solidFill>
                <a:latin typeface="Arial"/>
                <a:ea typeface="Arial"/>
                <a:cs typeface="Arial"/>
                <a:sym typeface="Arial"/>
              </a:rPr>
              <a:t> </a:t>
            </a:r>
            <a:endParaRPr/>
          </a:p>
        </p:txBody>
      </p:sp>
      <p:sp>
        <p:nvSpPr>
          <p:cNvPr id="979" name="Google Shape;979;p23"/>
          <p:cNvSpPr txBox="1"/>
          <p:nvPr/>
        </p:nvSpPr>
        <p:spPr>
          <a:xfrm>
            <a:off x="8321572" y="6914090"/>
            <a:ext cx="3689555" cy="246221"/>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800" u="sng">
                <a:solidFill>
                  <a:schemeClr val="dk1"/>
                </a:solidFill>
                <a:latin typeface="Arial"/>
                <a:ea typeface="Arial"/>
                <a:cs typeface="Arial"/>
                <a:sym typeface="Aria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https://www.gettyimages.com/detail/photo/justice-under-the-law-royalty-free-image/173678572?adppopup=true</a:t>
            </a:r>
            <a:r>
              <a:rPr lang="en-GB" sz="800">
                <a:solidFill>
                  <a:schemeClr val="dk1"/>
                </a:solidFill>
                <a:latin typeface="Arial"/>
                <a:ea typeface="Arial"/>
                <a:cs typeface="Arial"/>
                <a:sym typeface="Arial"/>
              </a:rPr>
              <a:t> </a:t>
            </a:r>
            <a:endParaRPr/>
          </a:p>
        </p:txBody>
      </p:sp>
      <p:pic>
        <p:nvPicPr>
          <p:cNvPr id="980" name="Google Shape;980;p23"/>
          <p:cNvPicPr preferRelativeResize="0"/>
          <p:nvPr/>
        </p:nvPicPr>
        <p:blipFill rotWithShape="1">
          <a:blip r:embed="rId9">
            <a:alphaModFix/>
          </a:blip>
          <a:srcRect/>
          <a:stretch/>
        </p:blipFill>
        <p:spPr>
          <a:xfrm>
            <a:off x="11136529" y="366713"/>
            <a:ext cx="658597" cy="512242"/>
          </a:xfrm>
          <a:prstGeom prst="rect">
            <a:avLst/>
          </a:prstGeom>
          <a:noFill/>
          <a:ln>
            <a:noFill/>
          </a:ln>
        </p:spPr>
      </p:pic>
      <p:sp>
        <p:nvSpPr>
          <p:cNvPr id="981" name="Google Shape;981;p23"/>
          <p:cNvSpPr txBox="1"/>
          <p:nvPr/>
        </p:nvSpPr>
        <p:spPr>
          <a:xfrm>
            <a:off x="4438651" y="7085567"/>
            <a:ext cx="2952750" cy="123111"/>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800">
                <a:solidFill>
                  <a:schemeClr val="dk1"/>
                </a:solidFill>
                <a:latin typeface="Arial"/>
                <a:ea typeface="Arial"/>
                <a:cs typeface="Arial"/>
                <a:sym typeface="Arial"/>
              </a:rPr>
              <a:t>Photo by </a:t>
            </a:r>
            <a:r>
              <a:rPr lang="en-GB" sz="800" u="sng">
                <a:solidFill>
                  <a:schemeClr val="dk1"/>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National Cancer Institute</a:t>
            </a:r>
            <a:r>
              <a:rPr lang="en-GB" sz="800">
                <a:solidFill>
                  <a:schemeClr val="dk1"/>
                </a:solidFill>
                <a:latin typeface="Arial"/>
                <a:ea typeface="Arial"/>
                <a:cs typeface="Arial"/>
                <a:sym typeface="Arial"/>
              </a:rPr>
              <a:t> on </a:t>
            </a:r>
            <a:r>
              <a:rPr lang="en-GB" sz="800" u="sng">
                <a:solidFill>
                  <a:schemeClr val="dk1"/>
                </a:solidFill>
                <a:latin typeface="Arial"/>
                <a:ea typeface="Arial"/>
                <a:cs typeface="Arial"/>
                <a:sym typeface="Aria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Unsplash</a:t>
            </a:r>
            <a:r>
              <a:rPr lang="en-GB" sz="800">
                <a:solidFill>
                  <a:schemeClr val="dk1"/>
                </a:solidFill>
                <a:latin typeface="Arial"/>
                <a:ea typeface="Arial"/>
                <a:cs typeface="Arial"/>
                <a:sym typeface="Arial"/>
              </a:rPr>
              <a:t> </a:t>
            </a:r>
            <a:endParaRPr/>
          </a:p>
        </p:txBody>
      </p:sp>
      <p:grpSp>
        <p:nvGrpSpPr>
          <p:cNvPr id="982" name="Google Shape;982;p23"/>
          <p:cNvGrpSpPr/>
          <p:nvPr/>
        </p:nvGrpSpPr>
        <p:grpSpPr>
          <a:xfrm>
            <a:off x="101600" y="876300"/>
            <a:ext cx="4041648" cy="4979865"/>
            <a:chOff x="101600" y="876300"/>
            <a:chExt cx="4041648" cy="4979865"/>
          </a:xfrm>
        </p:grpSpPr>
        <p:pic>
          <p:nvPicPr>
            <p:cNvPr id="983" name="Google Shape;983;p23" descr="A picture containing indoor&#10;&#10;Description automatically generated"/>
            <p:cNvPicPr preferRelativeResize="0"/>
            <p:nvPr/>
          </p:nvPicPr>
          <p:blipFill rotWithShape="1">
            <a:blip r:embed="rId10">
              <a:alphaModFix/>
            </a:blip>
            <a:srcRect/>
            <a:stretch/>
          </p:blipFill>
          <p:spPr>
            <a:xfrm>
              <a:off x="476504" y="1020134"/>
              <a:ext cx="3291840" cy="3289934"/>
            </a:xfrm>
            <a:prstGeom prst="ellipse">
              <a:avLst/>
            </a:prstGeom>
            <a:noFill/>
            <a:ln>
              <a:noFill/>
            </a:ln>
          </p:spPr>
        </p:pic>
        <p:sp>
          <p:nvSpPr>
            <p:cNvPr id="984" name="Google Shape;984;p23"/>
            <p:cNvSpPr/>
            <p:nvPr/>
          </p:nvSpPr>
          <p:spPr>
            <a:xfrm>
              <a:off x="101600" y="4310067"/>
              <a:ext cx="4041648" cy="1546098"/>
            </a:xfrm>
            <a:custGeom>
              <a:avLst/>
              <a:gdLst/>
              <a:ahLst/>
              <a:cxnLst/>
              <a:rect l="l" t="t" r="r" b="b"/>
              <a:pathLst>
                <a:path w="1291828" h="775096" extrusionOk="0">
                  <a:moveTo>
                    <a:pt x="0" y="0"/>
                  </a:moveTo>
                  <a:lnTo>
                    <a:pt x="1291828" y="0"/>
                  </a:lnTo>
                  <a:lnTo>
                    <a:pt x="1291828" y="775096"/>
                  </a:lnTo>
                  <a:lnTo>
                    <a:pt x="0" y="775096"/>
                  </a:lnTo>
                  <a:lnTo>
                    <a:pt x="0" y="0"/>
                  </a:lnTo>
                  <a:close/>
                </a:path>
              </a:pathLst>
            </a:custGeom>
            <a:noFill/>
            <a:ln>
              <a:noFill/>
            </a:ln>
          </p:spPr>
          <p:txBody>
            <a:bodyPr spcFirstLastPara="1" wrap="square" lIns="0" tIns="91425" rIns="0" bIns="91425" anchor="ctr" anchorCtr="0">
              <a:noAutofit/>
            </a:bodyPr>
            <a:lstStyle/>
            <a:p>
              <a:pPr marL="0" marR="0" lvl="0" indent="0" algn="ctr" rtl="0">
                <a:lnSpc>
                  <a:spcPct val="90000"/>
                </a:lnSpc>
                <a:spcBef>
                  <a:spcPts val="0"/>
                </a:spcBef>
                <a:spcAft>
                  <a:spcPts val="0"/>
                </a:spcAft>
                <a:buClr>
                  <a:srgbClr val="FFFFFF"/>
                </a:buClr>
                <a:buSzPts val="2400"/>
                <a:buFont typeface="Arial"/>
                <a:buNone/>
              </a:pPr>
              <a:r>
                <a:rPr lang="en-GB" sz="2400" b="1">
                  <a:solidFill>
                    <a:srgbClr val="FFFFFF"/>
                  </a:solidFill>
                  <a:latin typeface="Arial"/>
                  <a:ea typeface="Arial"/>
                  <a:cs typeface="Arial"/>
                  <a:sym typeface="Arial"/>
                </a:rPr>
                <a:t>Georgia Pacific:</a:t>
              </a:r>
              <a:endParaRPr/>
            </a:p>
            <a:p>
              <a:pPr marL="0" marR="0" lvl="0" indent="0" algn="ctr" rtl="0">
                <a:lnSpc>
                  <a:spcPct val="90000"/>
                </a:lnSpc>
                <a:spcBef>
                  <a:spcPts val="840"/>
                </a:spcBef>
                <a:spcAft>
                  <a:spcPts val="0"/>
                </a:spcAft>
                <a:buClr>
                  <a:srgbClr val="FF540A"/>
                </a:buClr>
                <a:buSzPts val="2800"/>
                <a:buFont typeface="Arial Black"/>
                <a:buNone/>
              </a:pPr>
              <a:r>
                <a:rPr lang="en-GB" sz="2800">
                  <a:solidFill>
                    <a:srgbClr val="FF540A"/>
                  </a:solidFill>
                  <a:latin typeface="Arial Black"/>
                  <a:ea typeface="Arial Black"/>
                  <a:cs typeface="Arial Black"/>
                  <a:sym typeface="Arial Black"/>
                </a:rPr>
                <a:t>Accelerated Value</a:t>
              </a:r>
              <a:endParaRPr/>
            </a:p>
          </p:txBody>
        </p:sp>
        <p:sp>
          <p:nvSpPr>
            <p:cNvPr id="985" name="Google Shape;985;p23"/>
            <p:cNvSpPr/>
            <p:nvPr/>
          </p:nvSpPr>
          <p:spPr>
            <a:xfrm>
              <a:off x="333623" y="876300"/>
              <a:ext cx="3577602" cy="3577602"/>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986" name="Google Shape;986;p23"/>
          <p:cNvGrpSpPr/>
          <p:nvPr/>
        </p:nvGrpSpPr>
        <p:grpSpPr>
          <a:xfrm>
            <a:off x="4075176" y="876300"/>
            <a:ext cx="4041648" cy="4979865"/>
            <a:chOff x="4075176" y="876300"/>
            <a:chExt cx="4041648" cy="4979865"/>
          </a:xfrm>
        </p:grpSpPr>
        <p:sp>
          <p:nvSpPr>
            <p:cNvPr id="987" name="Google Shape;987;p23"/>
            <p:cNvSpPr/>
            <p:nvPr/>
          </p:nvSpPr>
          <p:spPr>
            <a:xfrm>
              <a:off x="4075176" y="4310067"/>
              <a:ext cx="4041648" cy="1546098"/>
            </a:xfrm>
            <a:custGeom>
              <a:avLst/>
              <a:gdLst/>
              <a:ahLst/>
              <a:cxnLst/>
              <a:rect l="l" t="t" r="r" b="b"/>
              <a:pathLst>
                <a:path w="1291828" h="775096" extrusionOk="0">
                  <a:moveTo>
                    <a:pt x="0" y="0"/>
                  </a:moveTo>
                  <a:lnTo>
                    <a:pt x="1291828" y="0"/>
                  </a:lnTo>
                  <a:lnTo>
                    <a:pt x="1291828" y="775096"/>
                  </a:lnTo>
                  <a:lnTo>
                    <a:pt x="0" y="775096"/>
                  </a:lnTo>
                  <a:lnTo>
                    <a:pt x="0" y="0"/>
                  </a:lnTo>
                  <a:close/>
                </a:path>
              </a:pathLst>
            </a:custGeom>
            <a:noFill/>
            <a:ln>
              <a:noFill/>
            </a:ln>
          </p:spPr>
          <p:txBody>
            <a:bodyPr spcFirstLastPara="1" wrap="square" lIns="0" tIns="91425" rIns="0" bIns="91425" anchor="ctr" anchorCtr="0">
              <a:noAutofit/>
            </a:bodyPr>
            <a:lstStyle/>
            <a:p>
              <a:pPr marL="0" marR="0" lvl="0" indent="0" algn="ctr" rtl="0">
                <a:lnSpc>
                  <a:spcPct val="90000"/>
                </a:lnSpc>
                <a:spcBef>
                  <a:spcPts val="0"/>
                </a:spcBef>
                <a:spcAft>
                  <a:spcPts val="0"/>
                </a:spcAft>
                <a:buNone/>
              </a:pPr>
              <a:r>
                <a:rPr lang="en-GB" sz="2400" b="1">
                  <a:solidFill>
                    <a:srgbClr val="FFFFFF"/>
                  </a:solidFill>
                  <a:latin typeface="Arial"/>
                  <a:ea typeface="Arial"/>
                  <a:cs typeface="Arial"/>
                  <a:sym typeface="Arial"/>
                </a:rPr>
                <a:t>Unity Health:</a:t>
              </a:r>
              <a:endParaRPr/>
            </a:p>
            <a:p>
              <a:pPr marL="0" marR="0" lvl="0" indent="0" algn="ctr" rtl="0">
                <a:lnSpc>
                  <a:spcPct val="90000"/>
                </a:lnSpc>
                <a:spcBef>
                  <a:spcPts val="840"/>
                </a:spcBef>
                <a:spcAft>
                  <a:spcPts val="0"/>
                </a:spcAft>
                <a:buClr>
                  <a:srgbClr val="FF540A"/>
                </a:buClr>
                <a:buSzPts val="2800"/>
                <a:buFont typeface="Arial Black"/>
                <a:buNone/>
              </a:pPr>
              <a:r>
                <a:rPr lang="en-GB" sz="2800">
                  <a:solidFill>
                    <a:srgbClr val="FF540A"/>
                  </a:solidFill>
                  <a:latin typeface="Arial Black"/>
                  <a:ea typeface="Arial Black"/>
                  <a:cs typeface="Arial Black"/>
                  <a:sym typeface="Arial Black"/>
                </a:rPr>
                <a:t>Model Credibility</a:t>
              </a:r>
              <a:endParaRPr/>
            </a:p>
          </p:txBody>
        </p:sp>
        <p:pic>
          <p:nvPicPr>
            <p:cNvPr id="988" name="Google Shape;988;p23"/>
            <p:cNvPicPr preferRelativeResize="0"/>
            <p:nvPr/>
          </p:nvPicPr>
          <p:blipFill rotWithShape="1">
            <a:blip r:embed="rId11">
              <a:alphaModFix/>
            </a:blip>
            <a:srcRect/>
            <a:stretch/>
          </p:blipFill>
          <p:spPr>
            <a:xfrm>
              <a:off x="4451033" y="1020133"/>
              <a:ext cx="3289934" cy="3289934"/>
            </a:xfrm>
            <a:prstGeom prst="ellipse">
              <a:avLst/>
            </a:prstGeom>
            <a:noFill/>
            <a:ln>
              <a:noFill/>
            </a:ln>
          </p:spPr>
        </p:pic>
        <p:sp>
          <p:nvSpPr>
            <p:cNvPr id="989" name="Google Shape;989;p23"/>
            <p:cNvSpPr/>
            <p:nvPr/>
          </p:nvSpPr>
          <p:spPr>
            <a:xfrm>
              <a:off x="4307199" y="876300"/>
              <a:ext cx="3577602" cy="3577602"/>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990" name="Google Shape;990;p23"/>
          <p:cNvGrpSpPr/>
          <p:nvPr/>
        </p:nvGrpSpPr>
        <p:grpSpPr>
          <a:xfrm>
            <a:off x="8048752" y="876300"/>
            <a:ext cx="4041648" cy="4979865"/>
            <a:chOff x="8048752" y="876300"/>
            <a:chExt cx="4041648" cy="4979865"/>
          </a:xfrm>
        </p:grpSpPr>
        <p:pic>
          <p:nvPicPr>
            <p:cNvPr id="991" name="Google Shape;991;p23" descr="A person lifting weights&#10;&#10;Description automatically generated with medium confidence"/>
            <p:cNvPicPr preferRelativeResize="0"/>
            <p:nvPr/>
          </p:nvPicPr>
          <p:blipFill rotWithShape="1">
            <a:blip r:embed="rId12">
              <a:alphaModFix/>
            </a:blip>
            <a:srcRect/>
            <a:stretch/>
          </p:blipFill>
          <p:spPr>
            <a:xfrm>
              <a:off x="8422703" y="1020134"/>
              <a:ext cx="3291840" cy="3289934"/>
            </a:xfrm>
            <a:prstGeom prst="ellipse">
              <a:avLst/>
            </a:prstGeom>
            <a:noFill/>
            <a:ln>
              <a:noFill/>
            </a:ln>
          </p:spPr>
        </p:pic>
        <p:sp>
          <p:nvSpPr>
            <p:cNvPr id="992" name="Google Shape;992;p23"/>
            <p:cNvSpPr/>
            <p:nvPr/>
          </p:nvSpPr>
          <p:spPr>
            <a:xfrm>
              <a:off x="8048752" y="4310067"/>
              <a:ext cx="4041648" cy="1546098"/>
            </a:xfrm>
            <a:custGeom>
              <a:avLst/>
              <a:gdLst/>
              <a:ahLst/>
              <a:cxnLst/>
              <a:rect l="l" t="t" r="r" b="b"/>
              <a:pathLst>
                <a:path w="1291828" h="775096" extrusionOk="0">
                  <a:moveTo>
                    <a:pt x="0" y="0"/>
                  </a:moveTo>
                  <a:lnTo>
                    <a:pt x="1291828" y="0"/>
                  </a:lnTo>
                  <a:lnTo>
                    <a:pt x="1291828" y="775096"/>
                  </a:lnTo>
                  <a:lnTo>
                    <a:pt x="0" y="775096"/>
                  </a:lnTo>
                  <a:lnTo>
                    <a:pt x="0" y="0"/>
                  </a:lnTo>
                  <a:close/>
                </a:path>
              </a:pathLst>
            </a:custGeom>
            <a:noFill/>
            <a:ln>
              <a:noFill/>
            </a:ln>
          </p:spPr>
          <p:txBody>
            <a:bodyPr spcFirstLastPara="1" wrap="square" lIns="0" tIns="91425" rIns="0" bIns="91425" anchor="ctr" anchorCtr="0">
              <a:noAutofit/>
            </a:bodyPr>
            <a:lstStyle/>
            <a:p>
              <a:pPr marL="0" marR="0" lvl="0" indent="0" algn="ctr" rtl="0">
                <a:lnSpc>
                  <a:spcPct val="90000"/>
                </a:lnSpc>
                <a:spcBef>
                  <a:spcPts val="0"/>
                </a:spcBef>
                <a:spcAft>
                  <a:spcPts val="0"/>
                </a:spcAft>
                <a:buNone/>
              </a:pPr>
              <a:r>
                <a:rPr lang="en-GB" sz="2400" b="1">
                  <a:solidFill>
                    <a:srgbClr val="FFFFFF"/>
                  </a:solidFill>
                  <a:latin typeface="Arial"/>
                  <a:ea typeface="Arial"/>
                  <a:cs typeface="Arial"/>
                  <a:sym typeface="Arial"/>
                </a:rPr>
                <a:t>Axon:</a:t>
              </a:r>
              <a:endParaRPr/>
            </a:p>
            <a:p>
              <a:pPr marL="0" marR="0" lvl="0" indent="0" algn="ctr" rtl="0">
                <a:lnSpc>
                  <a:spcPct val="90000"/>
                </a:lnSpc>
                <a:spcBef>
                  <a:spcPts val="840"/>
                </a:spcBef>
                <a:spcAft>
                  <a:spcPts val="0"/>
                </a:spcAft>
                <a:buClr>
                  <a:srgbClr val="FF540A"/>
                </a:buClr>
                <a:buSzPts val="2800"/>
                <a:buFont typeface="Arial Black"/>
                <a:buNone/>
              </a:pPr>
              <a:r>
                <a:rPr lang="en-GB" sz="2800">
                  <a:solidFill>
                    <a:srgbClr val="FF540A"/>
                  </a:solidFill>
                  <a:latin typeface="Arial Black"/>
                  <a:ea typeface="Arial Black"/>
                  <a:cs typeface="Arial Black"/>
                  <a:sym typeface="Arial Black"/>
                </a:rPr>
                <a:t>Ethical AI</a:t>
              </a:r>
              <a:endParaRPr/>
            </a:p>
          </p:txBody>
        </p:sp>
        <p:sp>
          <p:nvSpPr>
            <p:cNvPr id="993" name="Google Shape;993;p23"/>
            <p:cNvSpPr/>
            <p:nvPr/>
          </p:nvSpPr>
          <p:spPr>
            <a:xfrm>
              <a:off x="8280775" y="876300"/>
              <a:ext cx="3577602" cy="3577602"/>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24"/>
          <p:cNvSpPr txBox="1"/>
          <p:nvPr/>
        </p:nvSpPr>
        <p:spPr>
          <a:xfrm>
            <a:off x="457200" y="1997839"/>
            <a:ext cx="3566160" cy="2862322"/>
          </a:xfrm>
          <a:prstGeom prst="rect">
            <a:avLst/>
          </a:prstGeom>
          <a:noFill/>
          <a:ln>
            <a:noFill/>
          </a:ln>
        </p:spPr>
        <p:txBody>
          <a:bodyPr spcFirstLastPara="1" wrap="square" lIns="0" tIns="45700" rIns="91425" bIns="45700" anchor="ctr" anchorCtr="0">
            <a:spAutoFit/>
          </a:bodyPr>
          <a:lstStyle/>
          <a:p>
            <a:pPr marL="0" marR="0" lvl="0" indent="0" algn="l" rtl="0">
              <a:spcBef>
                <a:spcPts val="0"/>
              </a:spcBef>
              <a:spcAft>
                <a:spcPts val="0"/>
              </a:spcAft>
              <a:buNone/>
            </a:pPr>
            <a:r>
              <a:rPr lang="en-GB" sz="3600">
                <a:solidFill>
                  <a:schemeClr val="lt1"/>
                </a:solidFill>
                <a:latin typeface="Arial Black"/>
                <a:ea typeface="Arial Black"/>
                <a:cs typeface="Arial Black"/>
                <a:sym typeface="Arial Black"/>
              </a:rPr>
              <a:t>Gartner’s </a:t>
            </a:r>
            <a:br>
              <a:rPr lang="en-GB" sz="3600">
                <a:solidFill>
                  <a:schemeClr val="lt1"/>
                </a:solidFill>
                <a:latin typeface="Arial Black"/>
                <a:ea typeface="Arial Black"/>
                <a:cs typeface="Arial Black"/>
                <a:sym typeface="Arial Black"/>
              </a:rPr>
            </a:br>
            <a:r>
              <a:rPr lang="en-GB" sz="3600">
                <a:solidFill>
                  <a:schemeClr val="lt1"/>
                </a:solidFill>
                <a:latin typeface="Arial Black"/>
                <a:ea typeface="Arial Black"/>
                <a:cs typeface="Arial Black"/>
                <a:sym typeface="Arial Black"/>
              </a:rPr>
              <a:t>Top Strategic Technology Trends for 2022</a:t>
            </a:r>
            <a:endParaRPr sz="3600">
              <a:solidFill>
                <a:schemeClr val="lt1"/>
              </a:solidFill>
              <a:latin typeface="Arial Black"/>
              <a:ea typeface="Arial Black"/>
              <a:cs typeface="Arial Black"/>
              <a:sym typeface="Arial Black"/>
            </a:endParaRPr>
          </a:p>
        </p:txBody>
      </p:sp>
      <p:sp>
        <p:nvSpPr>
          <p:cNvPr id="999" name="Google Shape;999;p24"/>
          <p:cNvSpPr/>
          <p:nvPr/>
        </p:nvSpPr>
        <p:spPr>
          <a:xfrm>
            <a:off x="4214813" y="2264370"/>
            <a:ext cx="7547960" cy="1826023"/>
          </a:xfrm>
          <a:prstGeom prst="rect">
            <a:avLst/>
          </a:prstGeom>
          <a:noFill/>
          <a:ln>
            <a:noFill/>
          </a:ln>
        </p:spPr>
        <p:txBody>
          <a:bodyPr spcFirstLastPara="1" wrap="square" lIns="4663425" tIns="45700" rIns="0" bIns="45700" anchor="ctr" anchorCtr="0">
            <a:noAutofit/>
          </a:bodyPr>
          <a:lstStyle/>
          <a:p>
            <a:pPr marL="0" marR="0" lvl="0" indent="0" algn="l" rtl="0">
              <a:spcBef>
                <a:spcPts val="0"/>
              </a:spcBef>
              <a:spcAft>
                <a:spcPts val="0"/>
              </a:spcAft>
              <a:buNone/>
            </a:pPr>
            <a:r>
              <a:rPr lang="en-GB" sz="2800">
                <a:solidFill>
                  <a:srgbClr val="A1B3CA"/>
                </a:solidFill>
                <a:latin typeface="Arial Black"/>
                <a:ea typeface="Arial Black"/>
                <a:cs typeface="Arial Black"/>
                <a:sym typeface="Arial Black"/>
              </a:rPr>
              <a:t>Sculpting Change</a:t>
            </a:r>
            <a:endParaRPr/>
          </a:p>
        </p:txBody>
      </p:sp>
      <p:sp>
        <p:nvSpPr>
          <p:cNvPr id="1000" name="Google Shape;1000;p24"/>
          <p:cNvSpPr/>
          <p:nvPr/>
        </p:nvSpPr>
        <p:spPr>
          <a:xfrm>
            <a:off x="4214813" y="4162027"/>
            <a:ext cx="7547960" cy="1826023"/>
          </a:xfrm>
          <a:prstGeom prst="rect">
            <a:avLst/>
          </a:prstGeom>
          <a:noFill/>
          <a:ln>
            <a:noFill/>
          </a:ln>
        </p:spPr>
        <p:txBody>
          <a:bodyPr spcFirstLastPara="1" wrap="square" lIns="4663425" tIns="45700" rIns="0" bIns="45700" anchor="ctr" anchorCtr="0">
            <a:noAutofit/>
          </a:bodyPr>
          <a:lstStyle/>
          <a:p>
            <a:pPr marL="0" marR="0" lvl="0" indent="0" algn="l" rtl="0">
              <a:spcBef>
                <a:spcPts val="0"/>
              </a:spcBef>
              <a:spcAft>
                <a:spcPts val="0"/>
              </a:spcAft>
              <a:buNone/>
            </a:pPr>
            <a:r>
              <a:rPr lang="en-GB" sz="2800">
                <a:solidFill>
                  <a:srgbClr val="A1B3CA"/>
                </a:solidFill>
                <a:latin typeface="Arial Black"/>
                <a:ea typeface="Arial Black"/>
                <a:cs typeface="Arial Black"/>
                <a:sym typeface="Arial Black"/>
              </a:rPr>
              <a:t>Engineering Trust</a:t>
            </a:r>
            <a:endParaRPr/>
          </a:p>
        </p:txBody>
      </p:sp>
      <p:sp>
        <p:nvSpPr>
          <p:cNvPr id="1001" name="Google Shape;1001;p24"/>
          <p:cNvSpPr/>
          <p:nvPr/>
        </p:nvSpPr>
        <p:spPr>
          <a:xfrm>
            <a:off x="4214813" y="366713"/>
            <a:ext cx="7547960" cy="1826023"/>
          </a:xfrm>
          <a:prstGeom prst="rect">
            <a:avLst/>
          </a:prstGeom>
          <a:noFill/>
          <a:ln>
            <a:noFill/>
          </a:ln>
        </p:spPr>
        <p:txBody>
          <a:bodyPr spcFirstLastPara="1" wrap="square" lIns="4663425" tIns="45700" rIns="0" bIns="45700" anchor="ctr" anchorCtr="0">
            <a:noAutofit/>
          </a:bodyPr>
          <a:lstStyle/>
          <a:p>
            <a:pPr marL="0" marR="0" lvl="0" indent="0" algn="l" rtl="0">
              <a:spcBef>
                <a:spcPts val="0"/>
              </a:spcBef>
              <a:spcAft>
                <a:spcPts val="0"/>
              </a:spcAft>
              <a:buNone/>
            </a:pPr>
            <a:r>
              <a:rPr lang="en-GB" sz="2800">
                <a:solidFill>
                  <a:srgbClr val="FF540A"/>
                </a:solidFill>
                <a:latin typeface="Arial Black"/>
                <a:ea typeface="Arial Black"/>
                <a:cs typeface="Arial Black"/>
                <a:sym typeface="Arial Black"/>
              </a:rPr>
              <a:t>Accelerating Growth</a:t>
            </a:r>
            <a:endParaRPr/>
          </a:p>
        </p:txBody>
      </p:sp>
      <p:grpSp>
        <p:nvGrpSpPr>
          <p:cNvPr id="1002" name="Google Shape;1002;p24"/>
          <p:cNvGrpSpPr/>
          <p:nvPr/>
        </p:nvGrpSpPr>
        <p:grpSpPr>
          <a:xfrm>
            <a:off x="4306529" y="2313731"/>
            <a:ext cx="4285021" cy="1742856"/>
            <a:chOff x="4306529" y="2313731"/>
            <a:chExt cx="4285021" cy="1742856"/>
          </a:xfrm>
        </p:grpSpPr>
        <p:grpSp>
          <p:nvGrpSpPr>
            <p:cNvPr id="1003" name="Google Shape;1003;p24"/>
            <p:cNvGrpSpPr/>
            <p:nvPr/>
          </p:nvGrpSpPr>
          <p:grpSpPr>
            <a:xfrm>
              <a:off x="4306529" y="2313731"/>
              <a:ext cx="4285021" cy="1742856"/>
              <a:chOff x="4306529" y="2313731"/>
              <a:chExt cx="3912749" cy="1742856"/>
            </a:xfrm>
          </p:grpSpPr>
          <p:sp>
            <p:nvSpPr>
              <p:cNvPr id="1004" name="Google Shape;1004;p24"/>
              <p:cNvSpPr txBox="1"/>
              <p:nvPr/>
            </p:nvSpPr>
            <p:spPr>
              <a:xfrm>
                <a:off x="4306529" y="2313731"/>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rgbClr val="A1B3CA"/>
                    </a:solidFill>
                    <a:latin typeface="Arial"/>
                    <a:ea typeface="Arial"/>
                    <a:cs typeface="Arial"/>
                    <a:sym typeface="Arial"/>
                  </a:rPr>
                  <a:t>AI Engineering</a:t>
                </a:r>
                <a:endParaRPr/>
              </a:p>
            </p:txBody>
          </p:sp>
          <p:sp>
            <p:nvSpPr>
              <p:cNvPr id="1005" name="Google Shape;1005;p24"/>
              <p:cNvSpPr txBox="1"/>
              <p:nvPr/>
            </p:nvSpPr>
            <p:spPr>
              <a:xfrm>
                <a:off x="4306529" y="2766714"/>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rgbClr val="A1B3CA"/>
                    </a:solidFill>
                    <a:latin typeface="Arial"/>
                    <a:ea typeface="Arial"/>
                    <a:cs typeface="Arial"/>
                    <a:sym typeface="Arial"/>
                  </a:rPr>
                  <a:t>Hyperautomation</a:t>
                </a:r>
                <a:endParaRPr/>
              </a:p>
            </p:txBody>
          </p:sp>
          <p:sp>
            <p:nvSpPr>
              <p:cNvPr id="1006" name="Google Shape;1006;p24"/>
              <p:cNvSpPr txBox="1"/>
              <p:nvPr/>
            </p:nvSpPr>
            <p:spPr>
              <a:xfrm>
                <a:off x="4314701" y="3219697"/>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rgbClr val="A1B3CA"/>
                    </a:solidFill>
                    <a:latin typeface="Arial"/>
                    <a:ea typeface="Arial"/>
                    <a:cs typeface="Arial"/>
                    <a:sym typeface="Arial"/>
                  </a:rPr>
                  <a:t>Decision Intelligence</a:t>
                </a:r>
                <a:endParaRPr/>
              </a:p>
            </p:txBody>
          </p:sp>
          <p:sp>
            <p:nvSpPr>
              <p:cNvPr id="1007" name="Google Shape;1007;p24"/>
              <p:cNvSpPr txBox="1"/>
              <p:nvPr/>
            </p:nvSpPr>
            <p:spPr>
              <a:xfrm>
                <a:off x="4306529" y="3672680"/>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rgbClr val="A1B3CA"/>
                    </a:solidFill>
                    <a:latin typeface="Arial"/>
                    <a:ea typeface="Arial"/>
                    <a:cs typeface="Arial"/>
                    <a:sym typeface="Arial"/>
                  </a:rPr>
                  <a:t>Composable Applications</a:t>
                </a:r>
                <a:endParaRPr/>
              </a:p>
            </p:txBody>
          </p:sp>
        </p:grpSp>
        <p:grpSp>
          <p:nvGrpSpPr>
            <p:cNvPr id="1008" name="Google Shape;1008;p24"/>
            <p:cNvGrpSpPr/>
            <p:nvPr/>
          </p:nvGrpSpPr>
          <p:grpSpPr>
            <a:xfrm>
              <a:off x="4401281" y="2337152"/>
              <a:ext cx="433369" cy="1696014"/>
              <a:chOff x="4401281" y="2337152"/>
              <a:chExt cx="433369" cy="1696014"/>
            </a:xfrm>
          </p:grpSpPr>
          <p:pic>
            <p:nvPicPr>
              <p:cNvPr id="1009" name="Google Shape;1009;p24"/>
              <p:cNvPicPr preferRelativeResize="0"/>
              <p:nvPr/>
            </p:nvPicPr>
            <p:blipFill rotWithShape="1">
              <a:blip r:embed="rId3">
                <a:alphaModFix/>
              </a:blip>
              <a:srcRect/>
              <a:stretch/>
            </p:blipFill>
            <p:spPr>
              <a:xfrm>
                <a:off x="4401281" y="2337152"/>
                <a:ext cx="433368" cy="337064"/>
              </a:xfrm>
              <a:prstGeom prst="rect">
                <a:avLst/>
              </a:prstGeom>
              <a:noFill/>
              <a:ln>
                <a:noFill/>
              </a:ln>
            </p:spPr>
          </p:pic>
          <p:pic>
            <p:nvPicPr>
              <p:cNvPr id="1010" name="Google Shape;1010;p24"/>
              <p:cNvPicPr preferRelativeResize="0"/>
              <p:nvPr/>
            </p:nvPicPr>
            <p:blipFill rotWithShape="1">
              <a:blip r:embed="rId4">
                <a:alphaModFix/>
              </a:blip>
              <a:srcRect/>
              <a:stretch/>
            </p:blipFill>
            <p:spPr>
              <a:xfrm>
                <a:off x="4401281" y="2790135"/>
                <a:ext cx="433368" cy="337064"/>
              </a:xfrm>
              <a:prstGeom prst="rect">
                <a:avLst/>
              </a:prstGeom>
              <a:noFill/>
              <a:ln>
                <a:noFill/>
              </a:ln>
            </p:spPr>
          </p:pic>
          <p:pic>
            <p:nvPicPr>
              <p:cNvPr id="1011" name="Google Shape;1011;p24"/>
              <p:cNvPicPr preferRelativeResize="0"/>
              <p:nvPr/>
            </p:nvPicPr>
            <p:blipFill rotWithShape="1">
              <a:blip r:embed="rId5">
                <a:alphaModFix/>
              </a:blip>
              <a:srcRect/>
              <a:stretch/>
            </p:blipFill>
            <p:spPr>
              <a:xfrm>
                <a:off x="4401281" y="3243118"/>
                <a:ext cx="433368" cy="337064"/>
              </a:xfrm>
              <a:prstGeom prst="rect">
                <a:avLst/>
              </a:prstGeom>
              <a:noFill/>
              <a:ln>
                <a:noFill/>
              </a:ln>
            </p:spPr>
          </p:pic>
          <p:pic>
            <p:nvPicPr>
              <p:cNvPr id="1012" name="Google Shape;1012;p24"/>
              <p:cNvPicPr preferRelativeResize="0"/>
              <p:nvPr/>
            </p:nvPicPr>
            <p:blipFill rotWithShape="1">
              <a:blip r:embed="rId6">
                <a:alphaModFix/>
              </a:blip>
              <a:srcRect/>
              <a:stretch/>
            </p:blipFill>
            <p:spPr>
              <a:xfrm>
                <a:off x="4401281" y="3696101"/>
                <a:ext cx="433369" cy="337065"/>
              </a:xfrm>
              <a:prstGeom prst="rect">
                <a:avLst/>
              </a:prstGeom>
              <a:noFill/>
              <a:ln>
                <a:noFill/>
              </a:ln>
            </p:spPr>
          </p:pic>
        </p:grpSp>
      </p:grpSp>
      <p:grpSp>
        <p:nvGrpSpPr>
          <p:cNvPr id="1013" name="Google Shape;1013;p24"/>
          <p:cNvGrpSpPr/>
          <p:nvPr/>
        </p:nvGrpSpPr>
        <p:grpSpPr>
          <a:xfrm>
            <a:off x="4307907" y="408296"/>
            <a:ext cx="4276071" cy="1742856"/>
            <a:chOff x="4307907" y="408296"/>
            <a:chExt cx="4276071" cy="1742856"/>
          </a:xfrm>
        </p:grpSpPr>
        <p:grpSp>
          <p:nvGrpSpPr>
            <p:cNvPr id="1014" name="Google Shape;1014;p24"/>
            <p:cNvGrpSpPr/>
            <p:nvPr/>
          </p:nvGrpSpPr>
          <p:grpSpPr>
            <a:xfrm>
              <a:off x="4307907" y="408296"/>
              <a:ext cx="4276071" cy="1742856"/>
              <a:chOff x="4307907" y="408296"/>
              <a:chExt cx="3904577" cy="1742856"/>
            </a:xfrm>
          </p:grpSpPr>
          <p:sp>
            <p:nvSpPr>
              <p:cNvPr id="1015" name="Google Shape;1015;p24"/>
              <p:cNvSpPr txBox="1"/>
              <p:nvPr/>
            </p:nvSpPr>
            <p:spPr>
              <a:xfrm>
                <a:off x="4307907" y="408296"/>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2"/>
                    </a:solidFill>
                    <a:latin typeface="Arial"/>
                    <a:ea typeface="Arial"/>
                    <a:cs typeface="Arial"/>
                    <a:sym typeface="Arial"/>
                  </a:rPr>
                  <a:t>Generative AI</a:t>
                </a:r>
                <a:endParaRPr/>
              </a:p>
            </p:txBody>
          </p:sp>
          <p:sp>
            <p:nvSpPr>
              <p:cNvPr id="1016" name="Google Shape;1016;p24"/>
              <p:cNvSpPr txBox="1"/>
              <p:nvPr/>
            </p:nvSpPr>
            <p:spPr>
              <a:xfrm>
                <a:off x="4307907" y="861279"/>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2"/>
                    </a:solidFill>
                    <a:latin typeface="Arial"/>
                    <a:ea typeface="Arial"/>
                    <a:cs typeface="Arial"/>
                    <a:sym typeface="Arial"/>
                  </a:rPr>
                  <a:t>Autonomic Systems</a:t>
                </a:r>
                <a:endParaRPr/>
              </a:p>
            </p:txBody>
          </p:sp>
          <p:sp>
            <p:nvSpPr>
              <p:cNvPr id="1017" name="Google Shape;1017;p24"/>
              <p:cNvSpPr txBox="1"/>
              <p:nvPr/>
            </p:nvSpPr>
            <p:spPr>
              <a:xfrm>
                <a:off x="4307907" y="1314262"/>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2"/>
                    </a:solidFill>
                    <a:latin typeface="Arial"/>
                    <a:ea typeface="Arial"/>
                    <a:cs typeface="Arial"/>
                    <a:sym typeface="Arial"/>
                  </a:rPr>
                  <a:t>Total Experience</a:t>
                </a:r>
                <a:endParaRPr/>
              </a:p>
            </p:txBody>
          </p:sp>
          <p:sp>
            <p:nvSpPr>
              <p:cNvPr id="1018" name="Google Shape;1018;p24"/>
              <p:cNvSpPr txBox="1"/>
              <p:nvPr/>
            </p:nvSpPr>
            <p:spPr>
              <a:xfrm>
                <a:off x="4307907" y="1767245"/>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2"/>
                    </a:solidFill>
                    <a:latin typeface="Arial"/>
                    <a:ea typeface="Arial"/>
                    <a:cs typeface="Arial"/>
                    <a:sym typeface="Arial"/>
                  </a:rPr>
                  <a:t>Distributed Enterprise</a:t>
                </a:r>
                <a:endParaRPr/>
              </a:p>
            </p:txBody>
          </p:sp>
        </p:grpSp>
        <p:grpSp>
          <p:nvGrpSpPr>
            <p:cNvPr id="1019" name="Google Shape;1019;p24"/>
            <p:cNvGrpSpPr/>
            <p:nvPr/>
          </p:nvGrpSpPr>
          <p:grpSpPr>
            <a:xfrm>
              <a:off x="4401281" y="431717"/>
              <a:ext cx="433369" cy="1696013"/>
              <a:chOff x="4401281" y="431717"/>
              <a:chExt cx="433369" cy="1696013"/>
            </a:xfrm>
          </p:grpSpPr>
          <p:pic>
            <p:nvPicPr>
              <p:cNvPr id="1020" name="Google Shape;1020;p24"/>
              <p:cNvPicPr preferRelativeResize="0"/>
              <p:nvPr/>
            </p:nvPicPr>
            <p:blipFill rotWithShape="1">
              <a:blip r:embed="rId7">
                <a:alphaModFix/>
              </a:blip>
              <a:srcRect/>
              <a:stretch/>
            </p:blipFill>
            <p:spPr>
              <a:xfrm>
                <a:off x="4401281" y="431717"/>
                <a:ext cx="433369" cy="337064"/>
              </a:xfrm>
              <a:prstGeom prst="rect">
                <a:avLst/>
              </a:prstGeom>
              <a:noFill/>
              <a:ln>
                <a:noFill/>
              </a:ln>
            </p:spPr>
          </p:pic>
          <p:pic>
            <p:nvPicPr>
              <p:cNvPr id="1021" name="Google Shape;1021;p24"/>
              <p:cNvPicPr preferRelativeResize="0"/>
              <p:nvPr/>
            </p:nvPicPr>
            <p:blipFill rotWithShape="1">
              <a:blip r:embed="rId8">
                <a:alphaModFix/>
              </a:blip>
              <a:srcRect/>
              <a:stretch/>
            </p:blipFill>
            <p:spPr>
              <a:xfrm>
                <a:off x="4401281" y="884700"/>
                <a:ext cx="433369" cy="337064"/>
              </a:xfrm>
              <a:prstGeom prst="rect">
                <a:avLst/>
              </a:prstGeom>
              <a:noFill/>
              <a:ln>
                <a:noFill/>
              </a:ln>
            </p:spPr>
          </p:pic>
          <p:pic>
            <p:nvPicPr>
              <p:cNvPr id="1022" name="Google Shape;1022;p24"/>
              <p:cNvPicPr preferRelativeResize="0"/>
              <p:nvPr/>
            </p:nvPicPr>
            <p:blipFill rotWithShape="1">
              <a:blip r:embed="rId9">
                <a:alphaModFix/>
              </a:blip>
              <a:srcRect/>
              <a:stretch/>
            </p:blipFill>
            <p:spPr>
              <a:xfrm>
                <a:off x="4401281" y="1337683"/>
                <a:ext cx="433368" cy="337064"/>
              </a:xfrm>
              <a:prstGeom prst="rect">
                <a:avLst/>
              </a:prstGeom>
              <a:noFill/>
              <a:ln>
                <a:noFill/>
              </a:ln>
            </p:spPr>
          </p:pic>
          <p:pic>
            <p:nvPicPr>
              <p:cNvPr id="1023" name="Google Shape;1023;p24"/>
              <p:cNvPicPr preferRelativeResize="0"/>
              <p:nvPr/>
            </p:nvPicPr>
            <p:blipFill rotWithShape="1">
              <a:blip r:embed="rId10">
                <a:alphaModFix/>
              </a:blip>
              <a:srcRect/>
              <a:stretch/>
            </p:blipFill>
            <p:spPr>
              <a:xfrm>
                <a:off x="4401281" y="1790666"/>
                <a:ext cx="433369" cy="337064"/>
              </a:xfrm>
              <a:prstGeom prst="rect">
                <a:avLst/>
              </a:prstGeom>
              <a:noFill/>
              <a:ln>
                <a:noFill/>
              </a:ln>
            </p:spPr>
          </p:pic>
        </p:grpSp>
      </p:grpSp>
      <p:cxnSp>
        <p:nvCxnSpPr>
          <p:cNvPr id="1024" name="Google Shape;1024;p24"/>
          <p:cNvCxnSpPr/>
          <p:nvPr/>
        </p:nvCxnSpPr>
        <p:spPr>
          <a:xfrm>
            <a:off x="4306529" y="2232442"/>
            <a:ext cx="7456244" cy="0"/>
          </a:xfrm>
          <a:prstGeom prst="straightConnector1">
            <a:avLst/>
          </a:prstGeom>
          <a:noFill/>
          <a:ln w="19050" cap="flat" cmpd="sng">
            <a:solidFill>
              <a:srgbClr val="6A80A3"/>
            </a:solidFill>
            <a:prstDash val="solid"/>
            <a:miter lim="800000"/>
            <a:headEnd type="none" w="sm" len="sm"/>
            <a:tailEnd type="none" w="sm" len="sm"/>
          </a:ln>
        </p:spPr>
      </p:cxnSp>
      <p:cxnSp>
        <p:nvCxnSpPr>
          <p:cNvPr id="1025" name="Google Shape;1025;p24"/>
          <p:cNvCxnSpPr/>
          <p:nvPr/>
        </p:nvCxnSpPr>
        <p:spPr>
          <a:xfrm>
            <a:off x="4306529" y="4120688"/>
            <a:ext cx="7456244" cy="0"/>
          </a:xfrm>
          <a:prstGeom prst="straightConnector1">
            <a:avLst/>
          </a:prstGeom>
          <a:noFill/>
          <a:ln w="19050" cap="flat" cmpd="sng">
            <a:solidFill>
              <a:srgbClr val="6A80A3"/>
            </a:solidFill>
            <a:prstDash val="solid"/>
            <a:miter lim="800000"/>
            <a:headEnd type="none" w="sm" len="sm"/>
            <a:tailEnd type="none" w="sm" len="sm"/>
          </a:ln>
        </p:spPr>
      </p:cxnSp>
      <p:grpSp>
        <p:nvGrpSpPr>
          <p:cNvPr id="1026" name="Google Shape;1026;p24"/>
          <p:cNvGrpSpPr/>
          <p:nvPr/>
        </p:nvGrpSpPr>
        <p:grpSpPr>
          <a:xfrm>
            <a:off x="4306529" y="4184789"/>
            <a:ext cx="4285021" cy="1742856"/>
            <a:chOff x="4306529" y="4184789"/>
            <a:chExt cx="4285021" cy="1742856"/>
          </a:xfrm>
        </p:grpSpPr>
        <p:grpSp>
          <p:nvGrpSpPr>
            <p:cNvPr id="1027" name="Google Shape;1027;p24"/>
            <p:cNvGrpSpPr/>
            <p:nvPr/>
          </p:nvGrpSpPr>
          <p:grpSpPr>
            <a:xfrm>
              <a:off x="4306529" y="4184789"/>
              <a:ext cx="4285021" cy="1742856"/>
              <a:chOff x="4306529" y="4184789"/>
              <a:chExt cx="3912749" cy="1742856"/>
            </a:xfrm>
          </p:grpSpPr>
          <p:sp>
            <p:nvSpPr>
              <p:cNvPr id="1028" name="Google Shape;1028;p24"/>
              <p:cNvSpPr txBox="1"/>
              <p:nvPr/>
            </p:nvSpPr>
            <p:spPr>
              <a:xfrm>
                <a:off x="4306529" y="4184789"/>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rgbClr val="A1B3CA"/>
                    </a:solidFill>
                    <a:latin typeface="Arial"/>
                    <a:ea typeface="Arial"/>
                    <a:cs typeface="Arial"/>
                    <a:sym typeface="Arial"/>
                  </a:rPr>
                  <a:t>Cloud-Native Platforms</a:t>
                </a:r>
                <a:endParaRPr/>
              </a:p>
            </p:txBody>
          </p:sp>
          <p:sp>
            <p:nvSpPr>
              <p:cNvPr id="1029" name="Google Shape;1029;p24"/>
              <p:cNvSpPr txBox="1"/>
              <p:nvPr/>
            </p:nvSpPr>
            <p:spPr>
              <a:xfrm>
                <a:off x="4306529" y="4637772"/>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rgbClr val="A1B3CA"/>
                    </a:solidFill>
                    <a:latin typeface="Arial"/>
                    <a:ea typeface="Arial"/>
                    <a:cs typeface="Arial"/>
                    <a:sym typeface="Arial"/>
                  </a:rPr>
                  <a:t>Privacy-Enhancing Computation</a:t>
                </a:r>
                <a:endParaRPr/>
              </a:p>
            </p:txBody>
          </p:sp>
          <p:sp>
            <p:nvSpPr>
              <p:cNvPr id="1030" name="Google Shape;1030;p24"/>
              <p:cNvSpPr txBox="1"/>
              <p:nvPr/>
            </p:nvSpPr>
            <p:spPr>
              <a:xfrm>
                <a:off x="4314701" y="5091105"/>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rgbClr val="A1B3CA"/>
                    </a:solidFill>
                    <a:latin typeface="Arial"/>
                    <a:ea typeface="Arial"/>
                    <a:cs typeface="Arial"/>
                    <a:sym typeface="Arial"/>
                  </a:rPr>
                  <a:t>Cybersecurity Mesh</a:t>
                </a:r>
                <a:endParaRPr/>
              </a:p>
            </p:txBody>
          </p:sp>
          <p:sp>
            <p:nvSpPr>
              <p:cNvPr id="1031" name="Google Shape;1031;p24"/>
              <p:cNvSpPr txBox="1"/>
              <p:nvPr/>
            </p:nvSpPr>
            <p:spPr>
              <a:xfrm>
                <a:off x="4306529" y="5543738"/>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rgbClr val="A1B3CA"/>
                    </a:solidFill>
                    <a:latin typeface="Arial"/>
                    <a:ea typeface="Arial"/>
                    <a:cs typeface="Arial"/>
                    <a:sym typeface="Arial"/>
                  </a:rPr>
                  <a:t>Data Fabric</a:t>
                </a:r>
                <a:endParaRPr/>
              </a:p>
            </p:txBody>
          </p:sp>
        </p:grpSp>
        <p:grpSp>
          <p:nvGrpSpPr>
            <p:cNvPr id="1032" name="Google Shape;1032;p24"/>
            <p:cNvGrpSpPr/>
            <p:nvPr/>
          </p:nvGrpSpPr>
          <p:grpSpPr>
            <a:xfrm>
              <a:off x="4400422" y="4208210"/>
              <a:ext cx="435086" cy="1685384"/>
              <a:chOff x="4400422" y="4208210"/>
              <a:chExt cx="435086" cy="1685384"/>
            </a:xfrm>
          </p:grpSpPr>
          <p:pic>
            <p:nvPicPr>
              <p:cNvPr id="1033" name="Google Shape;1033;p24"/>
              <p:cNvPicPr preferRelativeResize="0"/>
              <p:nvPr/>
            </p:nvPicPr>
            <p:blipFill rotWithShape="1">
              <a:blip r:embed="rId11">
                <a:alphaModFix/>
              </a:blip>
              <a:srcRect/>
              <a:stretch/>
            </p:blipFill>
            <p:spPr>
              <a:xfrm>
                <a:off x="4401281" y="4208210"/>
                <a:ext cx="433369" cy="337064"/>
              </a:xfrm>
              <a:prstGeom prst="rect">
                <a:avLst/>
              </a:prstGeom>
              <a:noFill/>
              <a:ln>
                <a:noFill/>
              </a:ln>
            </p:spPr>
          </p:pic>
          <p:pic>
            <p:nvPicPr>
              <p:cNvPr id="1034" name="Google Shape;1034;p24"/>
              <p:cNvPicPr preferRelativeResize="0"/>
              <p:nvPr/>
            </p:nvPicPr>
            <p:blipFill rotWithShape="1">
              <a:blip r:embed="rId12">
                <a:alphaModFix/>
              </a:blip>
              <a:srcRect/>
              <a:stretch/>
            </p:blipFill>
            <p:spPr>
              <a:xfrm>
                <a:off x="4400422" y="4660525"/>
                <a:ext cx="435086" cy="338400"/>
              </a:xfrm>
              <a:prstGeom prst="rect">
                <a:avLst/>
              </a:prstGeom>
              <a:noFill/>
              <a:ln>
                <a:noFill/>
              </a:ln>
            </p:spPr>
          </p:pic>
          <p:sp>
            <p:nvSpPr>
              <p:cNvPr id="1035" name="Google Shape;1035;p24"/>
              <p:cNvSpPr/>
              <p:nvPr/>
            </p:nvSpPr>
            <p:spPr>
              <a:xfrm>
                <a:off x="4460062" y="5577788"/>
                <a:ext cx="315806" cy="315806"/>
              </a:xfrm>
              <a:custGeom>
                <a:avLst/>
                <a:gdLst/>
                <a:ahLst/>
                <a:cxnLst/>
                <a:rect l="l" t="t" r="r" b="b"/>
                <a:pathLst>
                  <a:path w="457200" h="457200" extrusionOk="0">
                    <a:moveTo>
                      <a:pt x="95238" y="57084"/>
                    </a:moveTo>
                    <a:lnTo>
                      <a:pt x="57138" y="57084"/>
                    </a:lnTo>
                    <a:lnTo>
                      <a:pt x="57138" y="-66"/>
                    </a:lnTo>
                    <a:lnTo>
                      <a:pt x="95238" y="-66"/>
                    </a:lnTo>
                    <a:close/>
                    <a:moveTo>
                      <a:pt x="57138" y="209484"/>
                    </a:moveTo>
                    <a:lnTo>
                      <a:pt x="57138" y="323784"/>
                    </a:lnTo>
                    <a:lnTo>
                      <a:pt x="95238" y="323784"/>
                    </a:lnTo>
                    <a:lnTo>
                      <a:pt x="95238" y="133284"/>
                    </a:lnTo>
                    <a:lnTo>
                      <a:pt x="57138" y="133284"/>
                    </a:lnTo>
                    <a:close/>
                    <a:moveTo>
                      <a:pt x="57138" y="457134"/>
                    </a:moveTo>
                    <a:lnTo>
                      <a:pt x="95238" y="457134"/>
                    </a:lnTo>
                    <a:lnTo>
                      <a:pt x="95238" y="399984"/>
                    </a:lnTo>
                    <a:lnTo>
                      <a:pt x="57138" y="399984"/>
                    </a:lnTo>
                    <a:close/>
                    <a:moveTo>
                      <a:pt x="400038" y="-66"/>
                    </a:moveTo>
                    <a:lnTo>
                      <a:pt x="361938" y="-66"/>
                    </a:lnTo>
                    <a:lnTo>
                      <a:pt x="361938" y="57084"/>
                    </a:lnTo>
                    <a:lnTo>
                      <a:pt x="400038" y="57084"/>
                    </a:lnTo>
                    <a:close/>
                    <a:moveTo>
                      <a:pt x="400038" y="247584"/>
                    </a:moveTo>
                    <a:lnTo>
                      <a:pt x="400038" y="133284"/>
                    </a:lnTo>
                    <a:lnTo>
                      <a:pt x="361938" y="133284"/>
                    </a:lnTo>
                    <a:lnTo>
                      <a:pt x="361938" y="323784"/>
                    </a:lnTo>
                    <a:lnTo>
                      <a:pt x="400038" y="323784"/>
                    </a:lnTo>
                    <a:close/>
                    <a:moveTo>
                      <a:pt x="361938" y="457134"/>
                    </a:moveTo>
                    <a:lnTo>
                      <a:pt x="400038" y="457134"/>
                    </a:lnTo>
                    <a:lnTo>
                      <a:pt x="400038" y="399984"/>
                    </a:lnTo>
                    <a:lnTo>
                      <a:pt x="361938" y="399984"/>
                    </a:lnTo>
                    <a:close/>
                    <a:moveTo>
                      <a:pt x="247638" y="114234"/>
                    </a:moveTo>
                    <a:lnTo>
                      <a:pt x="247638" y="-66"/>
                    </a:lnTo>
                    <a:lnTo>
                      <a:pt x="209538" y="-66"/>
                    </a:lnTo>
                    <a:lnTo>
                      <a:pt x="209538" y="190434"/>
                    </a:lnTo>
                    <a:lnTo>
                      <a:pt x="247638" y="190434"/>
                    </a:lnTo>
                    <a:close/>
                    <a:moveTo>
                      <a:pt x="209538" y="342834"/>
                    </a:moveTo>
                    <a:lnTo>
                      <a:pt x="209538" y="457134"/>
                    </a:lnTo>
                    <a:lnTo>
                      <a:pt x="247638" y="457134"/>
                    </a:lnTo>
                    <a:lnTo>
                      <a:pt x="247638" y="266634"/>
                    </a:lnTo>
                    <a:lnTo>
                      <a:pt x="209538" y="266634"/>
                    </a:lnTo>
                    <a:close/>
                    <a:moveTo>
                      <a:pt x="95238" y="114234"/>
                    </a:moveTo>
                    <a:lnTo>
                      <a:pt x="190488" y="114234"/>
                    </a:lnTo>
                    <a:lnTo>
                      <a:pt x="190488" y="76134"/>
                    </a:lnTo>
                    <a:lnTo>
                      <a:pt x="-12" y="76134"/>
                    </a:lnTo>
                    <a:lnTo>
                      <a:pt x="-12" y="114234"/>
                    </a:lnTo>
                    <a:lnTo>
                      <a:pt x="95238" y="114234"/>
                    </a:lnTo>
                    <a:close/>
                    <a:moveTo>
                      <a:pt x="400038" y="76134"/>
                    </a:moveTo>
                    <a:lnTo>
                      <a:pt x="266688" y="76134"/>
                    </a:lnTo>
                    <a:lnTo>
                      <a:pt x="266688" y="114234"/>
                    </a:lnTo>
                    <a:lnTo>
                      <a:pt x="457188" y="114234"/>
                    </a:lnTo>
                    <a:lnTo>
                      <a:pt x="457188" y="76134"/>
                    </a:lnTo>
                    <a:close/>
                    <a:moveTo>
                      <a:pt x="57138" y="342834"/>
                    </a:moveTo>
                    <a:lnTo>
                      <a:pt x="-12" y="342834"/>
                    </a:lnTo>
                    <a:lnTo>
                      <a:pt x="-12" y="380934"/>
                    </a:lnTo>
                    <a:lnTo>
                      <a:pt x="190488" y="380934"/>
                    </a:lnTo>
                    <a:lnTo>
                      <a:pt x="190488" y="342834"/>
                    </a:lnTo>
                    <a:lnTo>
                      <a:pt x="57138" y="342834"/>
                    </a:lnTo>
                    <a:close/>
                    <a:moveTo>
                      <a:pt x="361938" y="342834"/>
                    </a:moveTo>
                    <a:lnTo>
                      <a:pt x="266688" y="342834"/>
                    </a:lnTo>
                    <a:lnTo>
                      <a:pt x="266688" y="380934"/>
                    </a:lnTo>
                    <a:lnTo>
                      <a:pt x="457188" y="380934"/>
                    </a:lnTo>
                    <a:lnTo>
                      <a:pt x="457188" y="342834"/>
                    </a:lnTo>
                    <a:lnTo>
                      <a:pt x="361938" y="342834"/>
                    </a:lnTo>
                    <a:close/>
                    <a:moveTo>
                      <a:pt x="342888" y="209484"/>
                    </a:moveTo>
                    <a:lnTo>
                      <a:pt x="114288" y="209484"/>
                    </a:lnTo>
                    <a:lnTo>
                      <a:pt x="114288" y="247584"/>
                    </a:lnTo>
                    <a:lnTo>
                      <a:pt x="342888" y="247584"/>
                    </a:lnTo>
                    <a:close/>
                    <a:moveTo>
                      <a:pt x="38088" y="209484"/>
                    </a:moveTo>
                    <a:lnTo>
                      <a:pt x="-12" y="209484"/>
                    </a:lnTo>
                    <a:lnTo>
                      <a:pt x="-12" y="247584"/>
                    </a:lnTo>
                    <a:lnTo>
                      <a:pt x="38088" y="247584"/>
                    </a:lnTo>
                    <a:close/>
                    <a:moveTo>
                      <a:pt x="419088" y="247584"/>
                    </a:moveTo>
                    <a:lnTo>
                      <a:pt x="457188" y="247584"/>
                    </a:lnTo>
                    <a:lnTo>
                      <a:pt x="457188" y="209484"/>
                    </a:lnTo>
                    <a:lnTo>
                      <a:pt x="419088" y="209484"/>
                    </a:lnTo>
                    <a:close/>
                  </a:path>
                </a:pathLst>
              </a:custGeom>
              <a:solidFill>
                <a:srgbClr val="A1B3C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36" name="Google Shape;1036;p24"/>
              <p:cNvSpPr/>
              <p:nvPr/>
            </p:nvSpPr>
            <p:spPr>
              <a:xfrm>
                <a:off x="4449433" y="5114526"/>
                <a:ext cx="337064" cy="337064"/>
              </a:xfrm>
              <a:custGeom>
                <a:avLst/>
                <a:gdLst/>
                <a:ahLst/>
                <a:cxnLst/>
                <a:rect l="l" t="t" r="r" b="b"/>
                <a:pathLst>
                  <a:path w="533400" h="533400" extrusionOk="0">
                    <a:moveTo>
                      <a:pt x="502520" y="375504"/>
                    </a:moveTo>
                    <a:lnTo>
                      <a:pt x="490118" y="195701"/>
                    </a:lnTo>
                    <a:cubicBezTo>
                      <a:pt x="515360" y="186204"/>
                      <a:pt x="533400" y="161877"/>
                      <a:pt x="533400" y="133350"/>
                    </a:cubicBezTo>
                    <a:cubicBezTo>
                      <a:pt x="533400" y="96584"/>
                      <a:pt x="503482" y="66675"/>
                      <a:pt x="466725" y="66675"/>
                    </a:cubicBezTo>
                    <a:cubicBezTo>
                      <a:pt x="449209" y="66675"/>
                      <a:pt x="433292" y="73523"/>
                      <a:pt x="421376" y="84611"/>
                    </a:cubicBezTo>
                    <a:lnTo>
                      <a:pt x="323612" y="35728"/>
                    </a:lnTo>
                    <a:cubicBezTo>
                      <a:pt x="322364" y="15812"/>
                      <a:pt x="305981" y="0"/>
                      <a:pt x="285750" y="0"/>
                    </a:cubicBezTo>
                    <a:cubicBezTo>
                      <a:pt x="265795" y="0"/>
                      <a:pt x="249612" y="15392"/>
                      <a:pt x="247974" y="34919"/>
                    </a:cubicBezTo>
                    <a:lnTo>
                      <a:pt x="115529" y="97660"/>
                    </a:lnTo>
                    <a:cubicBezTo>
                      <a:pt x="103337" y="84496"/>
                      <a:pt x="85982" y="76200"/>
                      <a:pt x="66675" y="76200"/>
                    </a:cubicBezTo>
                    <a:cubicBezTo>
                      <a:pt x="29909" y="76200"/>
                      <a:pt x="0" y="106109"/>
                      <a:pt x="0" y="142875"/>
                    </a:cubicBezTo>
                    <a:cubicBezTo>
                      <a:pt x="0" y="174869"/>
                      <a:pt x="22670" y="201654"/>
                      <a:pt x="52778" y="208074"/>
                    </a:cubicBezTo>
                    <a:lnTo>
                      <a:pt x="61646" y="318897"/>
                    </a:lnTo>
                    <a:cubicBezTo>
                      <a:pt x="36757" y="328584"/>
                      <a:pt x="19050" y="352739"/>
                      <a:pt x="19050" y="381000"/>
                    </a:cubicBezTo>
                    <a:cubicBezTo>
                      <a:pt x="19050" y="417757"/>
                      <a:pt x="48959" y="447675"/>
                      <a:pt x="85725" y="447675"/>
                    </a:cubicBezTo>
                    <a:cubicBezTo>
                      <a:pt x="104308" y="447675"/>
                      <a:pt x="121129" y="440017"/>
                      <a:pt x="133226" y="427701"/>
                    </a:cubicBezTo>
                    <a:lnTo>
                      <a:pt x="182270" y="453666"/>
                    </a:lnTo>
                    <a:cubicBezTo>
                      <a:pt x="181432" y="457895"/>
                      <a:pt x="180975" y="462258"/>
                      <a:pt x="180975" y="466725"/>
                    </a:cubicBezTo>
                    <a:cubicBezTo>
                      <a:pt x="180975" y="503482"/>
                      <a:pt x="210884" y="533400"/>
                      <a:pt x="247650" y="533400"/>
                    </a:cubicBezTo>
                    <a:cubicBezTo>
                      <a:pt x="283188" y="533400"/>
                      <a:pt x="312239" y="505425"/>
                      <a:pt x="314144" y="470354"/>
                    </a:cubicBezTo>
                    <a:lnTo>
                      <a:pt x="458229" y="435778"/>
                    </a:lnTo>
                    <a:cubicBezTo>
                      <a:pt x="465163" y="443074"/>
                      <a:pt x="474907" y="447675"/>
                      <a:pt x="485775" y="447675"/>
                    </a:cubicBezTo>
                    <a:cubicBezTo>
                      <a:pt x="506816" y="447675"/>
                      <a:pt x="523875" y="430616"/>
                      <a:pt x="523875" y="409575"/>
                    </a:cubicBezTo>
                    <a:cubicBezTo>
                      <a:pt x="523875" y="394573"/>
                      <a:pt x="515122" y="381724"/>
                      <a:pt x="502520" y="375504"/>
                    </a:cubicBezTo>
                    <a:close/>
                    <a:moveTo>
                      <a:pt x="402022" y="117539"/>
                    </a:moveTo>
                    <a:cubicBezTo>
                      <a:pt x="400783" y="122615"/>
                      <a:pt x="400050" y="127892"/>
                      <a:pt x="400050" y="133350"/>
                    </a:cubicBezTo>
                    <a:cubicBezTo>
                      <a:pt x="400050" y="146790"/>
                      <a:pt x="404079" y="159296"/>
                      <a:pt x="410947" y="169774"/>
                    </a:cubicBezTo>
                    <a:lnTo>
                      <a:pt x="388649" y="196120"/>
                    </a:lnTo>
                    <a:cubicBezTo>
                      <a:pt x="380467" y="192529"/>
                      <a:pt x="371446" y="190500"/>
                      <a:pt x="361950" y="190500"/>
                    </a:cubicBezTo>
                    <a:cubicBezTo>
                      <a:pt x="360950" y="190500"/>
                      <a:pt x="359969" y="190605"/>
                      <a:pt x="358978" y="190652"/>
                    </a:cubicBezTo>
                    <a:lnTo>
                      <a:pt x="319135" y="76095"/>
                    </a:lnTo>
                    <a:lnTo>
                      <a:pt x="402022" y="117539"/>
                    </a:lnTo>
                    <a:close/>
                    <a:moveTo>
                      <a:pt x="390525" y="257175"/>
                    </a:moveTo>
                    <a:cubicBezTo>
                      <a:pt x="390525" y="258689"/>
                      <a:pt x="390306" y="260137"/>
                      <a:pt x="390077" y="261595"/>
                    </a:cubicBezTo>
                    <a:cubicBezTo>
                      <a:pt x="388277" y="273072"/>
                      <a:pt x="379695" y="282264"/>
                      <a:pt x="368522" y="284921"/>
                    </a:cubicBezTo>
                    <a:cubicBezTo>
                      <a:pt x="366398" y="285417"/>
                      <a:pt x="364217" y="285750"/>
                      <a:pt x="361950" y="285750"/>
                    </a:cubicBezTo>
                    <a:cubicBezTo>
                      <a:pt x="361455" y="285750"/>
                      <a:pt x="360998" y="285626"/>
                      <a:pt x="360512" y="285607"/>
                    </a:cubicBezTo>
                    <a:cubicBezTo>
                      <a:pt x="356130" y="285388"/>
                      <a:pt x="352044" y="284159"/>
                      <a:pt x="348405" y="282178"/>
                    </a:cubicBezTo>
                    <a:cubicBezTo>
                      <a:pt x="342233" y="278816"/>
                      <a:pt x="337480" y="273320"/>
                      <a:pt x="335109" y="266614"/>
                    </a:cubicBezTo>
                    <a:cubicBezTo>
                      <a:pt x="334051" y="263642"/>
                      <a:pt x="333375" y="260499"/>
                      <a:pt x="333375" y="257175"/>
                    </a:cubicBezTo>
                    <a:cubicBezTo>
                      <a:pt x="333375" y="253222"/>
                      <a:pt x="334185" y="249460"/>
                      <a:pt x="335642" y="246040"/>
                    </a:cubicBezTo>
                    <a:cubicBezTo>
                      <a:pt x="336023" y="245145"/>
                      <a:pt x="336556" y="244335"/>
                      <a:pt x="337023" y="243497"/>
                    </a:cubicBezTo>
                    <a:cubicBezTo>
                      <a:pt x="341757" y="234906"/>
                      <a:pt x="350691" y="229000"/>
                      <a:pt x="361102" y="228695"/>
                    </a:cubicBezTo>
                    <a:cubicBezTo>
                      <a:pt x="361388" y="228676"/>
                      <a:pt x="361664" y="228600"/>
                      <a:pt x="361950" y="228600"/>
                    </a:cubicBezTo>
                    <a:cubicBezTo>
                      <a:pt x="365846" y="228600"/>
                      <a:pt x="369560" y="229391"/>
                      <a:pt x="372951" y="230810"/>
                    </a:cubicBezTo>
                    <a:cubicBezTo>
                      <a:pt x="382124" y="234648"/>
                      <a:pt x="388763" y="243173"/>
                      <a:pt x="390144" y="253346"/>
                    </a:cubicBezTo>
                    <a:cubicBezTo>
                      <a:pt x="390306" y="254613"/>
                      <a:pt x="390525" y="255861"/>
                      <a:pt x="390525" y="257175"/>
                    </a:cubicBezTo>
                    <a:close/>
                    <a:moveTo>
                      <a:pt x="287198" y="100270"/>
                    </a:moveTo>
                    <a:lnTo>
                      <a:pt x="322993" y="203178"/>
                    </a:lnTo>
                    <a:cubicBezTo>
                      <a:pt x="306657" y="214998"/>
                      <a:pt x="295885" y="233982"/>
                      <a:pt x="295351" y="255518"/>
                    </a:cubicBezTo>
                    <a:lnTo>
                      <a:pt x="237192" y="269205"/>
                    </a:lnTo>
                    <a:cubicBezTo>
                      <a:pt x="237173" y="269186"/>
                      <a:pt x="237163" y="269167"/>
                      <a:pt x="237153" y="269157"/>
                    </a:cubicBezTo>
                    <a:lnTo>
                      <a:pt x="287198" y="100270"/>
                    </a:lnTo>
                    <a:close/>
                    <a:moveTo>
                      <a:pt x="132359" y="131836"/>
                    </a:moveTo>
                    <a:lnTo>
                      <a:pt x="255375" y="73571"/>
                    </a:lnTo>
                    <a:lnTo>
                      <a:pt x="200816" y="257718"/>
                    </a:lnTo>
                    <a:lnTo>
                      <a:pt x="124825" y="175403"/>
                    </a:lnTo>
                    <a:cubicBezTo>
                      <a:pt x="130235" y="165773"/>
                      <a:pt x="133350" y="154686"/>
                      <a:pt x="133350" y="142875"/>
                    </a:cubicBezTo>
                    <a:cubicBezTo>
                      <a:pt x="133350" y="139103"/>
                      <a:pt x="132959" y="135436"/>
                      <a:pt x="132359" y="131836"/>
                    </a:cubicBezTo>
                    <a:close/>
                    <a:moveTo>
                      <a:pt x="49368" y="165459"/>
                    </a:moveTo>
                    <a:cubicBezTo>
                      <a:pt x="42567" y="160230"/>
                      <a:pt x="38100" y="152105"/>
                      <a:pt x="38100" y="142875"/>
                    </a:cubicBezTo>
                    <a:cubicBezTo>
                      <a:pt x="38100" y="127121"/>
                      <a:pt x="50921" y="114300"/>
                      <a:pt x="66675" y="114300"/>
                    </a:cubicBezTo>
                    <a:cubicBezTo>
                      <a:pt x="82429" y="114300"/>
                      <a:pt x="95250" y="127121"/>
                      <a:pt x="95250" y="142875"/>
                    </a:cubicBezTo>
                    <a:cubicBezTo>
                      <a:pt x="95250" y="150485"/>
                      <a:pt x="92221" y="157363"/>
                      <a:pt x="87354" y="162487"/>
                    </a:cubicBezTo>
                    <a:cubicBezTo>
                      <a:pt x="82144" y="167973"/>
                      <a:pt x="74828" y="171450"/>
                      <a:pt x="66675" y="171450"/>
                    </a:cubicBezTo>
                    <a:cubicBezTo>
                      <a:pt x="60141" y="171450"/>
                      <a:pt x="54188" y="169164"/>
                      <a:pt x="49368" y="165459"/>
                    </a:cubicBezTo>
                    <a:close/>
                    <a:moveTo>
                      <a:pt x="113929" y="384639"/>
                    </a:moveTo>
                    <a:cubicBezTo>
                      <a:pt x="112547" y="395326"/>
                      <a:pt x="105327" y="404127"/>
                      <a:pt x="95517" y="407737"/>
                    </a:cubicBezTo>
                    <a:cubicBezTo>
                      <a:pt x="92450" y="408861"/>
                      <a:pt x="89183" y="409575"/>
                      <a:pt x="85725" y="409575"/>
                    </a:cubicBezTo>
                    <a:cubicBezTo>
                      <a:pt x="69971" y="409575"/>
                      <a:pt x="57150" y="396754"/>
                      <a:pt x="57150" y="381000"/>
                    </a:cubicBezTo>
                    <a:cubicBezTo>
                      <a:pt x="57150" y="373390"/>
                      <a:pt x="60179" y="366512"/>
                      <a:pt x="65046" y="361388"/>
                    </a:cubicBezTo>
                    <a:cubicBezTo>
                      <a:pt x="70256" y="355892"/>
                      <a:pt x="77572" y="352425"/>
                      <a:pt x="85725" y="352425"/>
                    </a:cubicBezTo>
                    <a:cubicBezTo>
                      <a:pt x="88001" y="352425"/>
                      <a:pt x="90192" y="352758"/>
                      <a:pt x="92316" y="353263"/>
                    </a:cubicBezTo>
                    <a:cubicBezTo>
                      <a:pt x="96288" y="354206"/>
                      <a:pt x="99889" y="355997"/>
                      <a:pt x="103032" y="358416"/>
                    </a:cubicBezTo>
                    <a:cubicBezTo>
                      <a:pt x="108061" y="362283"/>
                      <a:pt x="111766" y="367741"/>
                      <a:pt x="113357" y="374075"/>
                    </a:cubicBezTo>
                    <a:cubicBezTo>
                      <a:pt x="113909" y="376304"/>
                      <a:pt x="114300" y="378600"/>
                      <a:pt x="114300" y="381000"/>
                    </a:cubicBezTo>
                    <a:cubicBezTo>
                      <a:pt x="114300" y="382248"/>
                      <a:pt x="114090" y="383438"/>
                      <a:pt x="113929" y="384639"/>
                    </a:cubicBezTo>
                    <a:close/>
                    <a:moveTo>
                      <a:pt x="127359" y="329003"/>
                    </a:moveTo>
                    <a:cubicBezTo>
                      <a:pt x="119396" y="322612"/>
                      <a:pt x="109957" y="318002"/>
                      <a:pt x="99622" y="315801"/>
                    </a:cubicBezTo>
                    <a:lnTo>
                      <a:pt x="90754" y="204978"/>
                    </a:lnTo>
                    <a:cubicBezTo>
                      <a:pt x="93059" y="204083"/>
                      <a:pt x="95307" y="203083"/>
                      <a:pt x="97479" y="201949"/>
                    </a:cubicBezTo>
                    <a:lnTo>
                      <a:pt x="173307" y="284102"/>
                    </a:lnTo>
                    <a:cubicBezTo>
                      <a:pt x="172212" y="287655"/>
                      <a:pt x="171450" y="291360"/>
                      <a:pt x="171450" y="295275"/>
                    </a:cubicBezTo>
                    <a:cubicBezTo>
                      <a:pt x="171450" y="296304"/>
                      <a:pt x="171669" y="297266"/>
                      <a:pt x="171755" y="298275"/>
                    </a:cubicBezTo>
                    <a:lnTo>
                      <a:pt x="127359" y="329003"/>
                    </a:lnTo>
                    <a:close/>
                    <a:moveTo>
                      <a:pt x="200149" y="420024"/>
                    </a:moveTo>
                    <a:lnTo>
                      <a:pt x="151105" y="394059"/>
                    </a:lnTo>
                    <a:cubicBezTo>
                      <a:pt x="151943" y="389830"/>
                      <a:pt x="152400" y="385467"/>
                      <a:pt x="152400" y="381000"/>
                    </a:cubicBezTo>
                    <a:cubicBezTo>
                      <a:pt x="152400" y="373780"/>
                      <a:pt x="151209" y="366836"/>
                      <a:pt x="149076" y="360312"/>
                    </a:cubicBezTo>
                    <a:lnTo>
                      <a:pt x="193367" y="329651"/>
                    </a:lnTo>
                    <a:cubicBezTo>
                      <a:pt x="194881" y="330365"/>
                      <a:pt x="196453" y="330908"/>
                      <a:pt x="198072" y="331422"/>
                    </a:cubicBezTo>
                    <a:lnTo>
                      <a:pt x="215208" y="408527"/>
                    </a:lnTo>
                    <a:cubicBezTo>
                      <a:pt x="209645" y="411642"/>
                      <a:pt x="204578" y="415509"/>
                      <a:pt x="200149" y="420024"/>
                    </a:cubicBezTo>
                    <a:close/>
                    <a:moveTo>
                      <a:pt x="272625" y="480317"/>
                    </a:moveTo>
                    <a:cubicBezTo>
                      <a:pt x="267776" y="489195"/>
                      <a:pt x="258461" y="495300"/>
                      <a:pt x="247650" y="495300"/>
                    </a:cubicBezTo>
                    <a:cubicBezTo>
                      <a:pt x="234296" y="495300"/>
                      <a:pt x="223142" y="486051"/>
                      <a:pt x="220018" y="473650"/>
                    </a:cubicBezTo>
                    <a:cubicBezTo>
                      <a:pt x="219466" y="471421"/>
                      <a:pt x="219075" y="469125"/>
                      <a:pt x="219075" y="466725"/>
                    </a:cubicBezTo>
                    <a:cubicBezTo>
                      <a:pt x="219075" y="460534"/>
                      <a:pt x="221104" y="454838"/>
                      <a:pt x="224457" y="450161"/>
                    </a:cubicBezTo>
                    <a:cubicBezTo>
                      <a:pt x="227771" y="445532"/>
                      <a:pt x="232429" y="441989"/>
                      <a:pt x="237858" y="439988"/>
                    </a:cubicBezTo>
                    <a:cubicBezTo>
                      <a:pt x="238906" y="439598"/>
                      <a:pt x="239973" y="439245"/>
                      <a:pt x="241078" y="438988"/>
                    </a:cubicBezTo>
                    <a:cubicBezTo>
                      <a:pt x="243202" y="438483"/>
                      <a:pt x="245383" y="438150"/>
                      <a:pt x="247650" y="438150"/>
                    </a:cubicBezTo>
                    <a:cubicBezTo>
                      <a:pt x="252765" y="438150"/>
                      <a:pt x="257508" y="439607"/>
                      <a:pt x="261661" y="441970"/>
                    </a:cubicBezTo>
                    <a:cubicBezTo>
                      <a:pt x="262404" y="442389"/>
                      <a:pt x="263176" y="442760"/>
                      <a:pt x="263871" y="443236"/>
                    </a:cubicBezTo>
                    <a:cubicBezTo>
                      <a:pt x="268776" y="446637"/>
                      <a:pt x="272482" y="451552"/>
                      <a:pt x="274501" y="457276"/>
                    </a:cubicBezTo>
                    <a:cubicBezTo>
                      <a:pt x="275549" y="460258"/>
                      <a:pt x="276225" y="463401"/>
                      <a:pt x="276225" y="466725"/>
                    </a:cubicBezTo>
                    <a:cubicBezTo>
                      <a:pt x="276225" y="471669"/>
                      <a:pt x="274844" y="476260"/>
                      <a:pt x="272625" y="480317"/>
                    </a:cubicBezTo>
                    <a:close/>
                    <a:moveTo>
                      <a:pt x="261518" y="401517"/>
                    </a:moveTo>
                    <a:cubicBezTo>
                      <a:pt x="258547" y="400888"/>
                      <a:pt x="255499" y="400507"/>
                      <a:pt x="252403" y="400288"/>
                    </a:cubicBezTo>
                    <a:lnTo>
                      <a:pt x="235277" y="323221"/>
                    </a:lnTo>
                    <a:cubicBezTo>
                      <a:pt x="240201" y="318687"/>
                      <a:pt x="243840" y="312877"/>
                      <a:pt x="245840" y="306314"/>
                    </a:cubicBezTo>
                    <a:lnTo>
                      <a:pt x="305391" y="292303"/>
                    </a:lnTo>
                    <a:cubicBezTo>
                      <a:pt x="308048" y="296570"/>
                      <a:pt x="311134" y="300552"/>
                      <a:pt x="314658" y="304114"/>
                    </a:cubicBezTo>
                    <a:lnTo>
                      <a:pt x="261518" y="401517"/>
                    </a:lnTo>
                    <a:close/>
                    <a:moveTo>
                      <a:pt x="305257" y="433311"/>
                    </a:moveTo>
                    <a:cubicBezTo>
                      <a:pt x="302381" y="428377"/>
                      <a:pt x="298942" y="423824"/>
                      <a:pt x="294951" y="419795"/>
                    </a:cubicBezTo>
                    <a:lnTo>
                      <a:pt x="348091" y="322374"/>
                    </a:lnTo>
                    <a:cubicBezTo>
                      <a:pt x="352558" y="323326"/>
                      <a:pt x="357197" y="323850"/>
                      <a:pt x="361950" y="323850"/>
                    </a:cubicBezTo>
                    <a:cubicBezTo>
                      <a:pt x="370980" y="323850"/>
                      <a:pt x="379590" y="322031"/>
                      <a:pt x="387448" y="318764"/>
                    </a:cubicBezTo>
                    <a:lnTo>
                      <a:pt x="450256" y="396069"/>
                    </a:lnTo>
                    <a:cubicBezTo>
                      <a:pt x="449932" y="396926"/>
                      <a:pt x="449704" y="397831"/>
                      <a:pt x="449437" y="398717"/>
                    </a:cubicBezTo>
                    <a:lnTo>
                      <a:pt x="305257" y="433311"/>
                    </a:lnTo>
                    <a:close/>
                    <a:moveTo>
                      <a:pt x="416995" y="294723"/>
                    </a:moveTo>
                    <a:cubicBezTo>
                      <a:pt x="424320" y="284016"/>
                      <a:pt x="428625" y="271091"/>
                      <a:pt x="428625" y="257175"/>
                    </a:cubicBezTo>
                    <a:cubicBezTo>
                      <a:pt x="428625" y="243735"/>
                      <a:pt x="424596" y="231229"/>
                      <a:pt x="417728" y="220751"/>
                    </a:cubicBezTo>
                    <a:lnTo>
                      <a:pt x="440026" y="194405"/>
                    </a:lnTo>
                    <a:cubicBezTo>
                      <a:pt x="443884" y="196101"/>
                      <a:pt x="447932" y="197425"/>
                      <a:pt x="452123" y="198368"/>
                    </a:cubicBezTo>
                    <a:lnTo>
                      <a:pt x="462639" y="350901"/>
                    </a:lnTo>
                    <a:lnTo>
                      <a:pt x="416995" y="294723"/>
                    </a:lnTo>
                    <a:close/>
                    <a:moveTo>
                      <a:pt x="467573" y="161839"/>
                    </a:moveTo>
                    <a:cubicBezTo>
                      <a:pt x="467287" y="161849"/>
                      <a:pt x="467011" y="161925"/>
                      <a:pt x="466725" y="161925"/>
                    </a:cubicBezTo>
                    <a:cubicBezTo>
                      <a:pt x="460077" y="161925"/>
                      <a:pt x="454038" y="159553"/>
                      <a:pt x="449170" y="155734"/>
                    </a:cubicBezTo>
                    <a:cubicBezTo>
                      <a:pt x="443465" y="151247"/>
                      <a:pt x="439550" y="144704"/>
                      <a:pt x="438531" y="137179"/>
                    </a:cubicBezTo>
                    <a:cubicBezTo>
                      <a:pt x="438369" y="135912"/>
                      <a:pt x="438150" y="134664"/>
                      <a:pt x="438150" y="133350"/>
                    </a:cubicBezTo>
                    <a:cubicBezTo>
                      <a:pt x="438150" y="117596"/>
                      <a:pt x="450971" y="104775"/>
                      <a:pt x="466725" y="104775"/>
                    </a:cubicBezTo>
                    <a:cubicBezTo>
                      <a:pt x="482479" y="104775"/>
                      <a:pt x="495300" y="117596"/>
                      <a:pt x="495300" y="133350"/>
                    </a:cubicBezTo>
                    <a:cubicBezTo>
                      <a:pt x="495300" y="141075"/>
                      <a:pt x="492185" y="148076"/>
                      <a:pt x="487185" y="153219"/>
                    </a:cubicBezTo>
                    <a:cubicBezTo>
                      <a:pt x="482184" y="158382"/>
                      <a:pt x="475259" y="161611"/>
                      <a:pt x="467573" y="161839"/>
                    </a:cubicBezTo>
                    <a:close/>
                  </a:path>
                </a:pathLst>
              </a:custGeom>
              <a:solidFill>
                <a:srgbClr val="A1B3C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856"/>
        </a:solidFill>
        <a:effectLst/>
      </p:bgPr>
    </p:bg>
    <p:spTree>
      <p:nvGrpSpPr>
        <p:cNvPr id="1" name="Shape 1040"/>
        <p:cNvGrpSpPr/>
        <p:nvPr/>
      </p:nvGrpSpPr>
      <p:grpSpPr>
        <a:xfrm>
          <a:off x="0" y="0"/>
          <a:ext cx="0" cy="0"/>
          <a:chOff x="0" y="0"/>
          <a:chExt cx="0" cy="0"/>
        </a:xfrm>
      </p:grpSpPr>
      <p:sp>
        <p:nvSpPr>
          <p:cNvPr id="1041" name="Google Shape;1041;p25"/>
          <p:cNvSpPr/>
          <p:nvPr/>
        </p:nvSpPr>
        <p:spPr>
          <a:xfrm flipH="1">
            <a:off x="6102645" y="1200741"/>
            <a:ext cx="4180208" cy="4690069"/>
          </a:xfrm>
          <a:prstGeom prst="triangle">
            <a:avLst>
              <a:gd name="adj" fmla="val 100000"/>
            </a:avLst>
          </a:prstGeom>
          <a:solidFill>
            <a:srgbClr val="009AD7"/>
          </a:solidFill>
          <a:ln w="12700" cap="flat" cmpd="sng">
            <a:solidFill>
              <a:srgbClr val="00285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042" name="Google Shape;1042;p25"/>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3200"/>
              <a:buFont typeface="Arial Black"/>
              <a:buNone/>
            </a:pPr>
            <a:r>
              <a:rPr lang="en-GB"/>
              <a:t>Distributed Enterprise: </a:t>
            </a:r>
            <a:r>
              <a:rPr lang="en-GB">
                <a:solidFill>
                  <a:srgbClr val="FF540A"/>
                </a:solidFill>
              </a:rPr>
              <a:t>Create Ecosystems</a:t>
            </a:r>
            <a:endParaRPr/>
          </a:p>
        </p:txBody>
      </p:sp>
      <p:sp>
        <p:nvSpPr>
          <p:cNvPr id="1043" name="Google Shape;1043;p25"/>
          <p:cNvSpPr txBox="1"/>
          <p:nvPr/>
        </p:nvSpPr>
        <p:spPr>
          <a:xfrm>
            <a:off x="457200" y="6076176"/>
            <a:ext cx="6229673" cy="2769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900">
                <a:solidFill>
                  <a:srgbClr val="D3D3D3"/>
                </a:solidFill>
                <a:latin typeface="Arial"/>
                <a:ea typeface="Arial"/>
                <a:cs typeface="Arial"/>
                <a:sym typeface="Arial"/>
              </a:rPr>
              <a:t>Gartner Research: </a:t>
            </a:r>
            <a:r>
              <a:rPr lang="en-GB" sz="900" u="sng">
                <a:solidFill>
                  <a:srgbClr val="D3D3D3"/>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Distributed Enterprise</a:t>
            </a:r>
            <a:endParaRPr sz="900">
              <a:solidFill>
                <a:srgbClr val="D3D3D3"/>
              </a:solidFill>
              <a:latin typeface="Arial"/>
              <a:ea typeface="Arial"/>
              <a:cs typeface="Arial"/>
              <a:sym typeface="Arial"/>
            </a:endParaRPr>
          </a:p>
          <a:p>
            <a:pPr marL="0" marR="0" lvl="0" indent="0" algn="l" rtl="0">
              <a:spcBef>
                <a:spcPts val="0"/>
              </a:spcBef>
              <a:spcAft>
                <a:spcPts val="0"/>
              </a:spcAft>
              <a:buNone/>
            </a:pPr>
            <a:r>
              <a:rPr lang="en-GB" sz="900">
                <a:solidFill>
                  <a:srgbClr val="D3D3D3"/>
                </a:solidFill>
                <a:latin typeface="Arial"/>
                <a:ea typeface="Arial"/>
                <a:cs typeface="Arial"/>
                <a:sym typeface="Arial"/>
              </a:rPr>
              <a:t>Analysis by David Groombridge, Tony Harvey, Stuart Downes and Manjunath Bhat</a:t>
            </a:r>
            <a:endParaRPr/>
          </a:p>
        </p:txBody>
      </p:sp>
      <p:sp>
        <p:nvSpPr>
          <p:cNvPr id="1044" name="Google Shape;1044;p25"/>
          <p:cNvSpPr/>
          <p:nvPr/>
        </p:nvSpPr>
        <p:spPr>
          <a:xfrm>
            <a:off x="1909148" y="1200741"/>
            <a:ext cx="4180208" cy="4690069"/>
          </a:xfrm>
          <a:prstGeom prst="triangle">
            <a:avLst>
              <a:gd name="adj" fmla="val 100000"/>
            </a:avLst>
          </a:prstGeom>
          <a:solidFill>
            <a:srgbClr val="009AD7"/>
          </a:solidFill>
          <a:ln w="12700" cap="flat" cmpd="sng">
            <a:solidFill>
              <a:srgbClr val="00285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045" name="Google Shape;1045;p25"/>
          <p:cNvCxnSpPr/>
          <p:nvPr/>
        </p:nvCxnSpPr>
        <p:spPr>
          <a:xfrm>
            <a:off x="2952161" y="5129544"/>
            <a:ext cx="6287679" cy="0"/>
          </a:xfrm>
          <a:prstGeom prst="straightConnector1">
            <a:avLst/>
          </a:prstGeom>
          <a:noFill/>
          <a:ln w="38100" cap="flat" cmpd="sng">
            <a:solidFill>
              <a:schemeClr val="lt1"/>
            </a:solidFill>
            <a:prstDash val="solid"/>
            <a:round/>
            <a:headEnd type="none" w="sm" len="sm"/>
            <a:tailEnd type="none" w="sm" len="sm"/>
          </a:ln>
        </p:spPr>
      </p:cxnSp>
      <p:cxnSp>
        <p:nvCxnSpPr>
          <p:cNvPr id="1046" name="Google Shape;1046;p25"/>
          <p:cNvCxnSpPr/>
          <p:nvPr/>
        </p:nvCxnSpPr>
        <p:spPr>
          <a:xfrm rot="10800000" flipH="1">
            <a:off x="6096000" y="4863481"/>
            <a:ext cx="1" cy="252642"/>
          </a:xfrm>
          <a:prstGeom prst="straightConnector1">
            <a:avLst/>
          </a:prstGeom>
          <a:noFill/>
          <a:ln w="38100" cap="flat" cmpd="sng">
            <a:solidFill>
              <a:schemeClr val="lt1"/>
            </a:solidFill>
            <a:prstDash val="solid"/>
            <a:round/>
            <a:headEnd type="none" w="sm" len="sm"/>
            <a:tailEnd type="none" w="sm" len="sm"/>
          </a:ln>
        </p:spPr>
      </p:cxnSp>
      <p:grpSp>
        <p:nvGrpSpPr>
          <p:cNvPr id="1047" name="Google Shape;1047;p25"/>
          <p:cNvGrpSpPr/>
          <p:nvPr/>
        </p:nvGrpSpPr>
        <p:grpSpPr>
          <a:xfrm>
            <a:off x="3698088" y="1152087"/>
            <a:ext cx="4795825" cy="2728061"/>
            <a:chOff x="3668971" y="1001950"/>
            <a:chExt cx="3990327" cy="2269861"/>
          </a:xfrm>
        </p:grpSpPr>
        <p:sp>
          <p:nvSpPr>
            <p:cNvPr id="1048" name="Google Shape;1048;p25"/>
            <p:cNvSpPr/>
            <p:nvPr/>
          </p:nvSpPr>
          <p:spPr>
            <a:xfrm>
              <a:off x="5663536" y="1001950"/>
              <a:ext cx="1995762" cy="2269860"/>
            </a:xfrm>
            <a:prstGeom prst="triangle">
              <a:avLst>
                <a:gd name="adj" fmla="val 0"/>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049" name="Google Shape;1049;p25"/>
            <p:cNvSpPr/>
            <p:nvPr/>
          </p:nvSpPr>
          <p:spPr>
            <a:xfrm>
              <a:off x="3668971" y="1001951"/>
              <a:ext cx="1995762" cy="2269860"/>
            </a:xfrm>
            <a:prstGeom prst="triangle">
              <a:avLst>
                <a:gd name="adj" fmla="val 100000"/>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1050" name="Google Shape;1050;p25"/>
          <p:cNvSpPr/>
          <p:nvPr/>
        </p:nvSpPr>
        <p:spPr>
          <a:xfrm>
            <a:off x="5107875" y="2485464"/>
            <a:ext cx="1976251" cy="1976251"/>
          </a:xfrm>
          <a:prstGeom prst="ellipse">
            <a:avLst/>
          </a:prstGeom>
          <a:solidFill>
            <a:srgbClr val="FF540A"/>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2400" b="1">
                <a:solidFill>
                  <a:srgbClr val="FFFFFF"/>
                </a:solidFill>
                <a:latin typeface="Arial Black"/>
                <a:ea typeface="Arial Black"/>
                <a:cs typeface="Arial Black"/>
                <a:sym typeface="Arial Black"/>
              </a:rPr>
              <a:t> Distributed </a:t>
            </a:r>
            <a:br>
              <a:rPr lang="en-GB" sz="2400" b="1">
                <a:solidFill>
                  <a:srgbClr val="FFFFFF"/>
                </a:solidFill>
                <a:latin typeface="Arial Black"/>
                <a:ea typeface="Arial Black"/>
                <a:cs typeface="Arial Black"/>
                <a:sym typeface="Arial Black"/>
              </a:rPr>
            </a:br>
            <a:r>
              <a:rPr lang="en-GB" sz="2400" b="1">
                <a:solidFill>
                  <a:srgbClr val="FFFFFF"/>
                </a:solidFill>
                <a:latin typeface="Arial Black"/>
                <a:ea typeface="Arial Black"/>
                <a:cs typeface="Arial Black"/>
                <a:sym typeface="Arial Black"/>
              </a:rPr>
              <a:t>Enterprise</a:t>
            </a:r>
            <a:endParaRPr/>
          </a:p>
        </p:txBody>
      </p:sp>
      <p:sp>
        <p:nvSpPr>
          <p:cNvPr id="1051" name="Google Shape;1051;p25"/>
          <p:cNvSpPr txBox="1"/>
          <p:nvPr/>
        </p:nvSpPr>
        <p:spPr>
          <a:xfrm>
            <a:off x="2586547" y="5155166"/>
            <a:ext cx="1567737" cy="605959"/>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GB" sz="2000">
                <a:solidFill>
                  <a:schemeClr val="lt1"/>
                </a:solidFill>
                <a:latin typeface="Arial"/>
                <a:ea typeface="Arial"/>
                <a:cs typeface="Arial"/>
                <a:sym typeface="Arial"/>
              </a:rPr>
              <a:t>Cybersecurity mesh</a:t>
            </a:r>
            <a:endParaRPr/>
          </a:p>
        </p:txBody>
      </p:sp>
      <p:sp>
        <p:nvSpPr>
          <p:cNvPr id="1052" name="Google Shape;1052;p25"/>
          <p:cNvSpPr txBox="1"/>
          <p:nvPr/>
        </p:nvSpPr>
        <p:spPr>
          <a:xfrm>
            <a:off x="4299105" y="4452018"/>
            <a:ext cx="3593791" cy="461665"/>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GB" sz="2400" b="1">
                <a:solidFill>
                  <a:schemeClr val="lt1"/>
                </a:solidFill>
                <a:latin typeface="Arial"/>
                <a:ea typeface="Arial"/>
                <a:cs typeface="Arial"/>
                <a:sym typeface="Arial"/>
              </a:rPr>
              <a:t>Digital Enablement</a:t>
            </a:r>
            <a:endParaRPr/>
          </a:p>
        </p:txBody>
      </p:sp>
      <p:sp>
        <p:nvSpPr>
          <p:cNvPr id="1053" name="Google Shape;1053;p25"/>
          <p:cNvSpPr txBox="1"/>
          <p:nvPr/>
        </p:nvSpPr>
        <p:spPr>
          <a:xfrm>
            <a:off x="4406644" y="5155166"/>
            <a:ext cx="1567737" cy="605959"/>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GB" sz="2000">
                <a:solidFill>
                  <a:schemeClr val="lt1"/>
                </a:solidFill>
                <a:latin typeface="Arial"/>
                <a:ea typeface="Arial"/>
                <a:cs typeface="Arial"/>
                <a:sym typeface="Arial"/>
              </a:rPr>
              <a:t>Cloud-native platforms</a:t>
            </a:r>
            <a:endParaRPr/>
          </a:p>
        </p:txBody>
      </p:sp>
      <p:sp>
        <p:nvSpPr>
          <p:cNvPr id="1054" name="Google Shape;1054;p25"/>
          <p:cNvSpPr txBox="1"/>
          <p:nvPr/>
        </p:nvSpPr>
        <p:spPr>
          <a:xfrm>
            <a:off x="6226741" y="5155166"/>
            <a:ext cx="1567737" cy="605959"/>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GB" sz="2000">
                <a:solidFill>
                  <a:schemeClr val="lt1"/>
                </a:solidFill>
                <a:latin typeface="Arial"/>
                <a:ea typeface="Arial"/>
                <a:cs typeface="Arial"/>
                <a:sym typeface="Arial"/>
              </a:rPr>
              <a:t>Data fabric</a:t>
            </a:r>
            <a:endParaRPr/>
          </a:p>
        </p:txBody>
      </p:sp>
      <p:sp>
        <p:nvSpPr>
          <p:cNvPr id="1055" name="Google Shape;1055;p25"/>
          <p:cNvSpPr txBox="1"/>
          <p:nvPr/>
        </p:nvSpPr>
        <p:spPr>
          <a:xfrm>
            <a:off x="8046837" y="5155166"/>
            <a:ext cx="1567737" cy="605959"/>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GB" sz="2000">
                <a:solidFill>
                  <a:schemeClr val="lt1"/>
                </a:solidFill>
                <a:latin typeface="Arial"/>
                <a:ea typeface="Arial"/>
                <a:cs typeface="Arial"/>
                <a:sym typeface="Arial"/>
              </a:rPr>
              <a:t>Composable applications</a:t>
            </a:r>
            <a:endParaRPr/>
          </a:p>
        </p:txBody>
      </p:sp>
      <p:sp>
        <p:nvSpPr>
          <p:cNvPr id="1056" name="Google Shape;1056;p25"/>
          <p:cNvSpPr txBox="1"/>
          <p:nvPr/>
        </p:nvSpPr>
        <p:spPr>
          <a:xfrm rot="-2937052">
            <a:off x="3894269" y="2404727"/>
            <a:ext cx="2420730" cy="461665"/>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GB" sz="2400">
                <a:solidFill>
                  <a:srgbClr val="002856"/>
                </a:solidFill>
                <a:latin typeface="Arial Black"/>
                <a:ea typeface="Arial Black"/>
                <a:cs typeface="Arial Black"/>
                <a:sym typeface="Arial Black"/>
              </a:rPr>
              <a:t>Workers</a:t>
            </a:r>
            <a:endParaRPr/>
          </a:p>
        </p:txBody>
      </p:sp>
      <p:sp>
        <p:nvSpPr>
          <p:cNvPr id="1057" name="Google Shape;1057;p25"/>
          <p:cNvSpPr txBox="1"/>
          <p:nvPr/>
        </p:nvSpPr>
        <p:spPr>
          <a:xfrm rot="2940000">
            <a:off x="5877398" y="2404727"/>
            <a:ext cx="2420730" cy="461665"/>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GB" sz="2400">
                <a:solidFill>
                  <a:srgbClr val="002856"/>
                </a:solidFill>
                <a:latin typeface="Arial Black"/>
                <a:ea typeface="Arial Black"/>
                <a:cs typeface="Arial Black"/>
                <a:sym typeface="Arial Black"/>
              </a:rPr>
              <a:t>Customers</a:t>
            </a:r>
            <a:endParaRPr/>
          </a:p>
        </p:txBody>
      </p:sp>
      <p:sp>
        <p:nvSpPr>
          <p:cNvPr id="1058" name="Google Shape;1058;p25"/>
          <p:cNvSpPr txBox="1"/>
          <p:nvPr/>
        </p:nvSpPr>
        <p:spPr>
          <a:xfrm flipH="1">
            <a:off x="8614692" y="1780583"/>
            <a:ext cx="2162451" cy="107721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GB" sz="2800" b="1">
                <a:solidFill>
                  <a:schemeClr val="lt1"/>
                </a:solidFill>
                <a:latin typeface="Arial"/>
                <a:ea typeface="Arial"/>
                <a:cs typeface="Arial"/>
                <a:sym typeface="Arial"/>
              </a:rPr>
              <a:t>Distributed</a:t>
            </a:r>
            <a:br>
              <a:rPr lang="en-GB" sz="2800" b="1">
                <a:solidFill>
                  <a:schemeClr val="lt1"/>
                </a:solidFill>
                <a:latin typeface="Arial"/>
                <a:ea typeface="Arial"/>
                <a:cs typeface="Arial"/>
                <a:sym typeface="Arial"/>
              </a:rPr>
            </a:br>
            <a:r>
              <a:rPr lang="en-GB" sz="2800" b="1">
                <a:solidFill>
                  <a:schemeClr val="lt1"/>
                </a:solidFill>
                <a:latin typeface="Arial"/>
                <a:ea typeface="Arial"/>
                <a:cs typeface="Arial"/>
                <a:sym typeface="Arial"/>
              </a:rPr>
              <a:t>Services</a:t>
            </a:r>
            <a:endParaRPr/>
          </a:p>
        </p:txBody>
      </p:sp>
      <p:sp>
        <p:nvSpPr>
          <p:cNvPr id="1059" name="Google Shape;1059;p25"/>
          <p:cNvSpPr/>
          <p:nvPr/>
        </p:nvSpPr>
        <p:spPr>
          <a:xfrm>
            <a:off x="7567784" y="2013660"/>
            <a:ext cx="759673" cy="630673"/>
          </a:xfrm>
          <a:prstGeom prst="rightArrow">
            <a:avLst>
              <a:gd name="adj1" fmla="val 50000"/>
              <a:gd name="adj2" fmla="val 50000"/>
            </a:avLst>
          </a:prstGeom>
          <a:solidFill>
            <a:srgbClr val="BDBDB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60" name="Google Shape;1060;p25"/>
          <p:cNvSpPr txBox="1"/>
          <p:nvPr/>
        </p:nvSpPr>
        <p:spPr>
          <a:xfrm>
            <a:off x="1731417" y="1780583"/>
            <a:ext cx="2162451" cy="107721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GB" sz="2800" b="1">
                <a:solidFill>
                  <a:schemeClr val="lt1"/>
                </a:solidFill>
                <a:latin typeface="Arial"/>
                <a:ea typeface="Arial"/>
                <a:cs typeface="Arial"/>
                <a:sym typeface="Arial"/>
              </a:rPr>
              <a:t>Hybrid </a:t>
            </a:r>
            <a:br>
              <a:rPr lang="en-GB" sz="2800" b="1">
                <a:solidFill>
                  <a:schemeClr val="lt1"/>
                </a:solidFill>
                <a:latin typeface="Arial"/>
                <a:ea typeface="Arial"/>
                <a:cs typeface="Arial"/>
                <a:sym typeface="Arial"/>
              </a:rPr>
            </a:br>
            <a:r>
              <a:rPr lang="en-GB" sz="2800" b="1">
                <a:solidFill>
                  <a:schemeClr val="lt1"/>
                </a:solidFill>
                <a:latin typeface="Arial"/>
                <a:ea typeface="Arial"/>
                <a:cs typeface="Arial"/>
                <a:sym typeface="Arial"/>
              </a:rPr>
              <a:t>Work</a:t>
            </a:r>
            <a:endParaRPr/>
          </a:p>
        </p:txBody>
      </p:sp>
      <p:sp>
        <p:nvSpPr>
          <p:cNvPr id="1061" name="Google Shape;1061;p25"/>
          <p:cNvSpPr/>
          <p:nvPr/>
        </p:nvSpPr>
        <p:spPr>
          <a:xfrm flipH="1">
            <a:off x="3864543" y="2013660"/>
            <a:ext cx="759673" cy="630673"/>
          </a:xfrm>
          <a:prstGeom prst="rightArrow">
            <a:avLst>
              <a:gd name="adj1" fmla="val 50000"/>
              <a:gd name="adj2" fmla="val 50000"/>
            </a:avLst>
          </a:prstGeom>
          <a:solidFill>
            <a:srgbClr val="BDBDB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062" name="Google Shape;1062;p25"/>
          <p:cNvPicPr preferRelativeResize="0"/>
          <p:nvPr/>
        </p:nvPicPr>
        <p:blipFill rotWithShape="1">
          <a:blip r:embed="rId4">
            <a:alphaModFix/>
          </a:blip>
          <a:srcRect/>
          <a:stretch/>
        </p:blipFill>
        <p:spPr>
          <a:xfrm>
            <a:off x="11107642" y="355351"/>
            <a:ext cx="663671" cy="51618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856"/>
        </a:solidFill>
        <a:effectLst/>
      </p:bgPr>
    </p:bg>
    <p:spTree>
      <p:nvGrpSpPr>
        <p:cNvPr id="1" name="Shape 1066"/>
        <p:cNvGrpSpPr/>
        <p:nvPr/>
      </p:nvGrpSpPr>
      <p:grpSpPr>
        <a:xfrm>
          <a:off x="0" y="0"/>
          <a:ext cx="0" cy="0"/>
          <a:chOff x="0" y="0"/>
          <a:chExt cx="0" cy="0"/>
        </a:xfrm>
      </p:grpSpPr>
      <p:sp>
        <p:nvSpPr>
          <p:cNvPr id="1067" name="Google Shape;1067;p26"/>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3200"/>
              <a:buFont typeface="Arial Black"/>
              <a:buNone/>
            </a:pPr>
            <a:r>
              <a:rPr lang="en-GB"/>
              <a:t>Reinvent Services for Distributed Consumers</a:t>
            </a:r>
            <a:endParaRPr/>
          </a:p>
        </p:txBody>
      </p:sp>
      <p:sp>
        <p:nvSpPr>
          <p:cNvPr id="1068" name="Google Shape;1068;p26"/>
          <p:cNvSpPr txBox="1"/>
          <p:nvPr/>
        </p:nvSpPr>
        <p:spPr>
          <a:xfrm>
            <a:off x="457200" y="6858000"/>
            <a:ext cx="8164286"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Arial"/>
                <a:ea typeface="Arial"/>
                <a:cs typeface="Arial"/>
                <a:sym typeface="Arial"/>
              </a:rPr>
              <a:t>Photos by </a:t>
            </a:r>
            <a:r>
              <a:rPr lang="en-GB" sz="1000" b="0" i="0" u="sng">
                <a:solidFill>
                  <a:schemeClr val="dk1"/>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Austin Neill</a:t>
            </a:r>
            <a:r>
              <a:rPr lang="en-GB" sz="1000">
                <a:solidFill>
                  <a:schemeClr val="dk1"/>
                </a:solidFill>
                <a:latin typeface="Arial"/>
                <a:ea typeface="Arial"/>
                <a:cs typeface="Arial"/>
                <a:sym typeface="Arial"/>
              </a:rPr>
              <a:t>, </a:t>
            </a:r>
            <a:r>
              <a:rPr lang="en-GB" sz="1000" b="0" i="0" u="sng">
                <a:solidFill>
                  <a:schemeClr val="dk1"/>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Bermix Studio</a:t>
            </a:r>
            <a:r>
              <a:rPr lang="en-GB" sz="1000" b="0" i="0">
                <a:solidFill>
                  <a:schemeClr val="dk1"/>
                </a:solidFill>
                <a:latin typeface="Arial"/>
                <a:ea typeface="Arial"/>
                <a:cs typeface="Arial"/>
                <a:sym typeface="Arial"/>
              </a:rPr>
              <a:t>, </a:t>
            </a:r>
            <a:r>
              <a:rPr lang="en-GB" sz="1000" b="0" i="0" u="sng">
                <a:solidFill>
                  <a:schemeClr val="dk1"/>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Marcus Loke</a:t>
            </a:r>
            <a:r>
              <a:rPr lang="en-GB" sz="1000" b="0" i="0">
                <a:solidFill>
                  <a:schemeClr val="dk1"/>
                </a:solidFill>
                <a:latin typeface="Arial"/>
                <a:ea typeface="Arial"/>
                <a:cs typeface="Arial"/>
                <a:sym typeface="Arial"/>
              </a:rPr>
              <a:t>, </a:t>
            </a:r>
            <a:r>
              <a:rPr lang="en-GB" sz="1000" b="0" i="0" u="sng">
                <a:solidFill>
                  <a:schemeClr val="dk1"/>
                </a:solidFill>
                <a:latin typeface="Arial"/>
                <a:ea typeface="Arial"/>
                <a:cs typeface="Arial"/>
                <a:sym typeface="Aria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NASA</a:t>
            </a:r>
            <a:r>
              <a:rPr lang="en-GB" sz="1000" b="0" i="0">
                <a:solidFill>
                  <a:schemeClr val="dk1"/>
                </a:solidFill>
                <a:latin typeface="Arial"/>
                <a:ea typeface="Arial"/>
                <a:cs typeface="Arial"/>
                <a:sym typeface="Arial"/>
              </a:rPr>
              <a:t>,</a:t>
            </a:r>
            <a:r>
              <a:rPr lang="en-GB" sz="1000" b="0" i="0" u="sng">
                <a:solidFill>
                  <a:schemeClr val="dk1"/>
                </a:solidFill>
                <a:latin typeface="Arial"/>
                <a:ea typeface="Arial"/>
                <a:cs typeface="Arial"/>
                <a:sym typeface="Aria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Mohammad Shahhosseini</a:t>
            </a:r>
            <a:r>
              <a:rPr lang="en-GB" sz="1000">
                <a:solidFill>
                  <a:schemeClr val="dk1"/>
                </a:solidFill>
                <a:latin typeface="Arial"/>
                <a:ea typeface="Arial"/>
                <a:cs typeface="Arial"/>
                <a:sym typeface="Arial"/>
              </a:rPr>
              <a:t>, </a:t>
            </a:r>
            <a:r>
              <a:rPr lang="en-GB" sz="1000" b="0" i="0" u="sng">
                <a:solidFill>
                  <a:schemeClr val="dk1"/>
                </a:solidFill>
                <a:latin typeface="Arial"/>
                <a:ea typeface="Arial"/>
                <a:cs typeface="Arial"/>
                <a:sym typeface="Aria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Bill Nino</a:t>
            </a:r>
            <a:r>
              <a:rPr lang="en-GB" sz="1000">
                <a:solidFill>
                  <a:schemeClr val="dk1"/>
                </a:solidFill>
                <a:latin typeface="Arial"/>
                <a:ea typeface="Arial"/>
                <a:cs typeface="Arial"/>
                <a:sym typeface="Arial"/>
              </a:rPr>
              <a:t>, on </a:t>
            </a:r>
            <a:r>
              <a:rPr lang="en-GB" sz="1000" u="sng">
                <a:solidFill>
                  <a:schemeClr val="dk1"/>
                </a:solidFill>
                <a:latin typeface="Arial"/>
                <a:ea typeface="Arial"/>
                <a:cs typeface="Arial"/>
                <a:sym typeface="Arial"/>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Unsplash</a:t>
            </a:r>
            <a:r>
              <a:rPr lang="en-GB" sz="1000">
                <a:solidFill>
                  <a:schemeClr val="dk1"/>
                </a:solidFill>
                <a:latin typeface="Arial"/>
                <a:ea typeface="Arial"/>
                <a:cs typeface="Arial"/>
                <a:sym typeface="Arial"/>
              </a:rPr>
              <a:t> </a:t>
            </a:r>
            <a:endParaRPr/>
          </a:p>
        </p:txBody>
      </p:sp>
      <p:pic>
        <p:nvPicPr>
          <p:cNvPr id="1069" name="Google Shape;1069;p26"/>
          <p:cNvPicPr preferRelativeResize="0"/>
          <p:nvPr/>
        </p:nvPicPr>
        <p:blipFill rotWithShape="1">
          <a:blip r:embed="rId10">
            <a:alphaModFix/>
          </a:blip>
          <a:srcRect/>
          <a:stretch/>
        </p:blipFill>
        <p:spPr>
          <a:xfrm>
            <a:off x="11107642" y="355351"/>
            <a:ext cx="663671" cy="516187"/>
          </a:xfrm>
          <a:prstGeom prst="rect">
            <a:avLst/>
          </a:prstGeom>
          <a:noFill/>
          <a:ln>
            <a:noFill/>
          </a:ln>
        </p:spPr>
      </p:pic>
      <p:sp>
        <p:nvSpPr>
          <p:cNvPr id="1070" name="Google Shape;1070;p26"/>
          <p:cNvSpPr txBox="1"/>
          <p:nvPr/>
        </p:nvSpPr>
        <p:spPr>
          <a:xfrm>
            <a:off x="4039302" y="7104221"/>
            <a:ext cx="3737429"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0" i="0">
                <a:solidFill>
                  <a:srgbClr val="111111"/>
                </a:solidFill>
                <a:latin typeface="Arial"/>
                <a:ea typeface="Arial"/>
                <a:cs typeface="Arial"/>
                <a:sym typeface="Arial"/>
              </a:rPr>
              <a:t>Photo 4: by </a:t>
            </a:r>
            <a:r>
              <a:rPr lang="en-GB" sz="1000" b="0" i="0" u="sng">
                <a:solidFill>
                  <a:srgbClr val="767676"/>
                </a:solidFill>
                <a:latin typeface="Arial"/>
                <a:ea typeface="Arial"/>
                <a:cs typeface="Arial"/>
                <a:sym typeface="Aria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Bill Nino</a:t>
            </a:r>
            <a:r>
              <a:rPr lang="en-GB" sz="1000" b="0" i="0">
                <a:solidFill>
                  <a:srgbClr val="111111"/>
                </a:solidFill>
                <a:latin typeface="Arial"/>
                <a:ea typeface="Arial"/>
                <a:cs typeface="Arial"/>
                <a:sym typeface="Arial"/>
              </a:rPr>
              <a:t> on </a:t>
            </a:r>
            <a:r>
              <a:rPr lang="en-GB" sz="1000" b="0" i="0" u="sng">
                <a:solidFill>
                  <a:srgbClr val="767676"/>
                </a:solidFill>
                <a:latin typeface="Arial"/>
                <a:ea typeface="Arial"/>
                <a:cs typeface="Arial"/>
                <a:sym typeface="Arial"/>
                <a:hlinkClick r:id="rId11">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Unsplash</a:t>
            </a:r>
            <a:endParaRPr sz="1000" b="0" i="0">
              <a:solidFill>
                <a:srgbClr val="111111"/>
              </a:solidFill>
              <a:latin typeface="Arial"/>
              <a:ea typeface="Arial"/>
              <a:cs typeface="Arial"/>
              <a:sym typeface="Arial"/>
            </a:endParaRPr>
          </a:p>
          <a:p>
            <a:pPr marL="0" marR="0" lvl="0" indent="0" algn="l" rtl="0">
              <a:spcBef>
                <a:spcPts val="0"/>
              </a:spcBef>
              <a:spcAft>
                <a:spcPts val="0"/>
              </a:spcAft>
              <a:buNone/>
            </a:pPr>
            <a:r>
              <a:rPr lang="en-GB" sz="1000" b="0" i="0">
                <a:solidFill>
                  <a:srgbClr val="111111"/>
                </a:solidFill>
                <a:latin typeface="Arial"/>
                <a:ea typeface="Arial"/>
                <a:cs typeface="Arial"/>
                <a:sym typeface="Arial"/>
              </a:rPr>
              <a:t>Photo 5: </a:t>
            </a:r>
            <a:r>
              <a:rPr lang="en-GB" sz="1000" u="sng">
                <a:solidFill>
                  <a:schemeClr val="dk1"/>
                </a:solidFill>
                <a:latin typeface="Arial"/>
                <a:ea typeface="Arial"/>
                <a:cs typeface="Arial"/>
                <a:sym typeface="Arial"/>
                <a:hlinkClick r:id="rId1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https://www.gettyimages.com/detail/photo/teleconferencing-with-music-royalty-free-image/1224017404?adppopup=true</a:t>
            </a:r>
            <a:r>
              <a:rPr lang="en-GB" sz="1000">
                <a:solidFill>
                  <a:schemeClr val="dk1"/>
                </a:solidFill>
                <a:latin typeface="Arial"/>
                <a:ea typeface="Arial"/>
                <a:cs typeface="Arial"/>
                <a:sym typeface="Arial"/>
              </a:rPr>
              <a:t> </a:t>
            </a:r>
            <a:endParaRPr/>
          </a:p>
          <a:p>
            <a:pPr marL="0" marR="0" lvl="0" indent="0" algn="l" rtl="0">
              <a:spcBef>
                <a:spcPts val="0"/>
              </a:spcBef>
              <a:spcAft>
                <a:spcPts val="0"/>
              </a:spcAft>
              <a:buNone/>
            </a:pPr>
            <a:r>
              <a:rPr lang="en-GB" sz="1000">
                <a:solidFill>
                  <a:schemeClr val="dk1"/>
                </a:solidFill>
                <a:latin typeface="Arial"/>
                <a:ea typeface="Arial"/>
                <a:cs typeface="Arial"/>
                <a:sym typeface="Arial"/>
              </a:rPr>
              <a:t>Photo 6: by </a:t>
            </a:r>
            <a:r>
              <a:rPr lang="en-GB" sz="1000" u="sng">
                <a:solidFill>
                  <a:srgbClr val="0052D6"/>
                </a:solidFill>
                <a:latin typeface="Arial"/>
                <a:ea typeface="Arial"/>
                <a:cs typeface="Arial"/>
                <a:sym typeface="Aria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Mohammad </a:t>
            </a:r>
            <a:r>
              <a:rPr lang="en-GB" sz="1000" u="sng">
                <a:solidFill>
                  <a:schemeClr val="dk1"/>
                </a:solidFill>
                <a:latin typeface="Arial"/>
                <a:ea typeface="Arial"/>
                <a:cs typeface="Arial"/>
                <a:sym typeface="Aria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Shahhosseini</a:t>
            </a:r>
            <a:r>
              <a:rPr lang="en-GB" sz="1000">
                <a:solidFill>
                  <a:schemeClr val="dk1"/>
                </a:solidFill>
                <a:latin typeface="Arial"/>
                <a:ea typeface="Arial"/>
                <a:cs typeface="Arial"/>
                <a:sym typeface="Arial"/>
              </a:rPr>
              <a:t> on </a:t>
            </a:r>
            <a:r>
              <a:rPr lang="en-GB" sz="1000" u="sng">
                <a:solidFill>
                  <a:schemeClr val="dk1"/>
                </a:solidFill>
                <a:latin typeface="Arial"/>
                <a:ea typeface="Arial"/>
                <a:cs typeface="Arial"/>
                <a:sym typeface="Arial"/>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Unsplash</a:t>
            </a:r>
            <a:r>
              <a:rPr lang="en-GB" sz="1000">
                <a:solidFill>
                  <a:schemeClr val="dk1"/>
                </a:solidFill>
                <a:latin typeface="Arial"/>
                <a:ea typeface="Arial"/>
                <a:cs typeface="Arial"/>
                <a:sym typeface="Arial"/>
              </a:rPr>
              <a:t> </a:t>
            </a:r>
            <a:endParaRPr sz="1000">
              <a:solidFill>
                <a:schemeClr val="dk1"/>
              </a:solidFill>
              <a:latin typeface="Arial"/>
              <a:ea typeface="Arial"/>
              <a:cs typeface="Arial"/>
              <a:sym typeface="Arial"/>
            </a:endParaRPr>
          </a:p>
        </p:txBody>
      </p:sp>
      <p:sp>
        <p:nvSpPr>
          <p:cNvPr id="1071" name="Google Shape;1071;p26"/>
          <p:cNvSpPr txBox="1"/>
          <p:nvPr/>
        </p:nvSpPr>
        <p:spPr>
          <a:xfrm>
            <a:off x="-42841" y="7211512"/>
            <a:ext cx="2560320" cy="461665"/>
          </a:xfrm>
          <a:prstGeom prst="rect">
            <a:avLst/>
          </a:prstGeom>
          <a:noFill/>
          <a:ln>
            <a:noFill/>
          </a:ln>
        </p:spPr>
        <p:txBody>
          <a:bodyPr spcFirstLastPara="1" wrap="square" lIns="0" tIns="0" rIns="91425" bIns="0" anchor="t" anchorCtr="0">
            <a:spAutoFit/>
          </a:bodyPr>
          <a:lstStyle/>
          <a:p>
            <a:pPr marL="0" marR="0" lvl="0" indent="0" algn="l" rtl="0">
              <a:spcBef>
                <a:spcPts val="0"/>
              </a:spcBef>
              <a:spcAft>
                <a:spcPts val="0"/>
              </a:spcAft>
              <a:buNone/>
            </a:pPr>
            <a:r>
              <a:rPr lang="en-GB" sz="1000" b="0" i="0">
                <a:solidFill>
                  <a:srgbClr val="111111"/>
                </a:solidFill>
                <a:latin typeface="Arial"/>
                <a:ea typeface="Arial"/>
                <a:cs typeface="Arial"/>
                <a:sym typeface="Arial"/>
              </a:rPr>
              <a:t>Photo 1: by </a:t>
            </a:r>
            <a:r>
              <a:rPr lang="en-GB" sz="1000" b="0" i="0" u="sng">
                <a:solidFill>
                  <a:srgbClr val="767676"/>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Marcus Loke</a:t>
            </a:r>
            <a:r>
              <a:rPr lang="en-GB" sz="1000" b="0" i="0">
                <a:solidFill>
                  <a:srgbClr val="111111"/>
                </a:solidFill>
                <a:latin typeface="Arial"/>
                <a:ea typeface="Arial"/>
                <a:cs typeface="Arial"/>
                <a:sym typeface="Arial"/>
              </a:rPr>
              <a:t> on </a:t>
            </a:r>
            <a:r>
              <a:rPr lang="en-GB" sz="1000" b="0" i="0" u="sng">
                <a:solidFill>
                  <a:srgbClr val="767676"/>
                </a:solidFill>
                <a:latin typeface="Arial"/>
                <a:ea typeface="Arial"/>
                <a:cs typeface="Arial"/>
                <a:sym typeface="Arial"/>
                <a:hlinkClick r:id="rId1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Unsplash</a:t>
            </a:r>
            <a:endParaRPr sz="1000" b="0" i="0">
              <a:solidFill>
                <a:srgbClr val="767676"/>
              </a:solidFill>
              <a:latin typeface="Arial"/>
              <a:ea typeface="Arial"/>
              <a:cs typeface="Arial"/>
              <a:sym typeface="Arial"/>
            </a:endParaRPr>
          </a:p>
          <a:p>
            <a:pPr marL="0" marR="0" lvl="0" indent="0" algn="l" rtl="0">
              <a:spcBef>
                <a:spcPts val="0"/>
              </a:spcBef>
              <a:spcAft>
                <a:spcPts val="0"/>
              </a:spcAft>
              <a:buNone/>
            </a:pPr>
            <a:r>
              <a:rPr lang="en-GB" sz="1000" b="0" i="0">
                <a:solidFill>
                  <a:srgbClr val="111111"/>
                </a:solidFill>
                <a:latin typeface="Arial"/>
                <a:ea typeface="Arial"/>
                <a:cs typeface="Arial"/>
                <a:sym typeface="Arial"/>
              </a:rPr>
              <a:t>Photo 2: by </a:t>
            </a:r>
            <a:r>
              <a:rPr lang="en-GB" sz="1000" b="0" i="0" u="sng">
                <a:solidFill>
                  <a:srgbClr val="767676"/>
                </a:solidFill>
                <a:latin typeface="Arial"/>
                <a:ea typeface="Arial"/>
                <a:cs typeface="Arial"/>
                <a:sym typeface="Aria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NASA</a:t>
            </a:r>
            <a:r>
              <a:rPr lang="en-GB" sz="1000" b="0" i="0">
                <a:solidFill>
                  <a:srgbClr val="111111"/>
                </a:solidFill>
                <a:latin typeface="Arial"/>
                <a:ea typeface="Arial"/>
                <a:cs typeface="Arial"/>
                <a:sym typeface="Arial"/>
              </a:rPr>
              <a:t> on </a:t>
            </a:r>
            <a:r>
              <a:rPr lang="en-GB" sz="1000" b="0" i="0" u="sng">
                <a:solidFill>
                  <a:srgbClr val="767676"/>
                </a:solidFill>
                <a:latin typeface="Arial"/>
                <a:ea typeface="Arial"/>
                <a:cs typeface="Arial"/>
                <a:sym typeface="Arial"/>
                <a:hlinkClick r:id="rId1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Unsplash</a:t>
            </a:r>
            <a:endParaRPr sz="1000" b="0" i="0">
              <a:solidFill>
                <a:srgbClr val="767676"/>
              </a:solidFill>
              <a:latin typeface="Arial"/>
              <a:ea typeface="Arial"/>
              <a:cs typeface="Arial"/>
              <a:sym typeface="Arial"/>
            </a:endParaRPr>
          </a:p>
          <a:p>
            <a:pPr marL="0" marR="0" lvl="0" indent="0" algn="l" rtl="0">
              <a:spcBef>
                <a:spcPts val="0"/>
              </a:spcBef>
              <a:spcAft>
                <a:spcPts val="0"/>
              </a:spcAft>
              <a:buNone/>
            </a:pPr>
            <a:r>
              <a:rPr lang="en-GB" sz="1000" b="0" i="0">
                <a:solidFill>
                  <a:srgbClr val="111111"/>
                </a:solidFill>
                <a:latin typeface="Arial"/>
                <a:ea typeface="Arial"/>
                <a:cs typeface="Arial"/>
                <a:sym typeface="Arial"/>
              </a:rPr>
              <a:t>Photo 3: by </a:t>
            </a:r>
            <a:r>
              <a:rPr lang="en-GB" sz="1000" b="0" i="0" u="sng">
                <a:solidFill>
                  <a:srgbClr val="767676"/>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Bermix Studio</a:t>
            </a:r>
            <a:r>
              <a:rPr lang="en-GB" sz="1000" b="0" i="0">
                <a:solidFill>
                  <a:srgbClr val="111111"/>
                </a:solidFill>
                <a:latin typeface="Arial"/>
                <a:ea typeface="Arial"/>
                <a:cs typeface="Arial"/>
                <a:sym typeface="Arial"/>
              </a:rPr>
              <a:t> on </a:t>
            </a:r>
            <a:r>
              <a:rPr lang="en-GB" sz="1000" b="0" i="0" u="sng">
                <a:solidFill>
                  <a:srgbClr val="767676"/>
                </a:solidFill>
                <a:latin typeface="Arial"/>
                <a:ea typeface="Arial"/>
                <a:cs typeface="Arial"/>
                <a:sym typeface="Arial"/>
                <a:hlinkClick r:id="rId1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Unsplash</a:t>
            </a:r>
            <a:endParaRPr sz="1000">
              <a:solidFill>
                <a:schemeClr val="dk1"/>
              </a:solidFill>
              <a:latin typeface="Arial"/>
              <a:ea typeface="Arial"/>
              <a:cs typeface="Arial"/>
              <a:sym typeface="Arial"/>
            </a:endParaRPr>
          </a:p>
        </p:txBody>
      </p:sp>
      <p:pic>
        <p:nvPicPr>
          <p:cNvPr id="1072" name="Google Shape;1072;p26" descr="A person playing a guitar&#10;&#10;Description automatically generated with low confidence"/>
          <p:cNvPicPr preferRelativeResize="0"/>
          <p:nvPr/>
        </p:nvPicPr>
        <p:blipFill rotWithShape="1">
          <a:blip r:embed="rId17">
            <a:alphaModFix/>
          </a:blip>
          <a:srcRect/>
          <a:stretch/>
        </p:blipFill>
        <p:spPr>
          <a:xfrm>
            <a:off x="4371341" y="3808049"/>
            <a:ext cx="3405390" cy="2271402"/>
          </a:xfrm>
          <a:prstGeom prst="rect">
            <a:avLst/>
          </a:prstGeom>
          <a:noFill/>
          <a:ln>
            <a:noFill/>
          </a:ln>
        </p:spPr>
      </p:pic>
      <p:pic>
        <p:nvPicPr>
          <p:cNvPr id="1073" name="Google Shape;1073;p26" descr="A picture containing indoor, person, orange&#10;&#10;Description automatically generated"/>
          <p:cNvPicPr preferRelativeResize="0"/>
          <p:nvPr/>
        </p:nvPicPr>
        <p:blipFill rotWithShape="1">
          <a:blip r:embed="rId18">
            <a:alphaModFix/>
          </a:blip>
          <a:srcRect/>
          <a:stretch/>
        </p:blipFill>
        <p:spPr>
          <a:xfrm>
            <a:off x="8319054" y="3792806"/>
            <a:ext cx="3395665" cy="2263535"/>
          </a:xfrm>
          <a:prstGeom prst="rect">
            <a:avLst/>
          </a:prstGeom>
          <a:noFill/>
          <a:ln>
            <a:noFill/>
          </a:ln>
        </p:spPr>
      </p:pic>
      <p:pic>
        <p:nvPicPr>
          <p:cNvPr id="1074" name="Google Shape;1074;p26" descr="A picture containing text, tree, outdoor, grass&#10;&#10;Description automatically generated"/>
          <p:cNvPicPr preferRelativeResize="0"/>
          <p:nvPr/>
        </p:nvPicPr>
        <p:blipFill rotWithShape="1">
          <a:blip r:embed="rId19">
            <a:alphaModFix/>
          </a:blip>
          <a:srcRect/>
          <a:stretch/>
        </p:blipFill>
        <p:spPr>
          <a:xfrm>
            <a:off x="457200" y="3790795"/>
            <a:ext cx="3395665" cy="2265546"/>
          </a:xfrm>
          <a:prstGeom prst="rect">
            <a:avLst/>
          </a:prstGeom>
          <a:noFill/>
          <a:ln>
            <a:noFill/>
          </a:ln>
        </p:spPr>
      </p:pic>
      <p:pic>
        <p:nvPicPr>
          <p:cNvPr id="1075" name="Google Shape;1075;p26" descr="A picture containing person, wall, white, dressed&#10;&#10;Description automatically generated"/>
          <p:cNvPicPr preferRelativeResize="0"/>
          <p:nvPr/>
        </p:nvPicPr>
        <p:blipFill rotWithShape="1">
          <a:blip r:embed="rId20">
            <a:alphaModFix/>
          </a:blip>
          <a:srcRect/>
          <a:stretch/>
        </p:blipFill>
        <p:spPr>
          <a:xfrm>
            <a:off x="8319054" y="1136285"/>
            <a:ext cx="3395665" cy="2265545"/>
          </a:xfrm>
          <a:prstGeom prst="rect">
            <a:avLst/>
          </a:prstGeom>
          <a:noFill/>
          <a:ln>
            <a:noFill/>
          </a:ln>
        </p:spPr>
      </p:pic>
      <p:pic>
        <p:nvPicPr>
          <p:cNvPr id="1076" name="Google Shape;1076;p26" descr="A picture containing outdoor object&#10;&#10;Description automatically generated"/>
          <p:cNvPicPr preferRelativeResize="0"/>
          <p:nvPr/>
        </p:nvPicPr>
        <p:blipFill rotWithShape="1">
          <a:blip r:embed="rId21">
            <a:alphaModFix/>
          </a:blip>
          <a:srcRect/>
          <a:stretch/>
        </p:blipFill>
        <p:spPr>
          <a:xfrm rot="10800000" flipH="1">
            <a:off x="4371341" y="1132827"/>
            <a:ext cx="3395666" cy="2260103"/>
          </a:xfrm>
          <a:prstGeom prst="rect">
            <a:avLst/>
          </a:prstGeom>
          <a:noFill/>
          <a:ln>
            <a:noFill/>
          </a:ln>
        </p:spPr>
      </p:pic>
      <p:pic>
        <p:nvPicPr>
          <p:cNvPr id="1077" name="Google Shape;1077;p26" descr="Clothes on a rack&#10;&#10;Description automatically generated with low confidence"/>
          <p:cNvPicPr preferRelativeResize="0"/>
          <p:nvPr/>
        </p:nvPicPr>
        <p:blipFill rotWithShape="1">
          <a:blip r:embed="rId22">
            <a:alphaModFix/>
          </a:blip>
          <a:srcRect/>
          <a:stretch/>
        </p:blipFill>
        <p:spPr>
          <a:xfrm>
            <a:off x="457200" y="1137785"/>
            <a:ext cx="3395665" cy="2265545"/>
          </a:xfrm>
          <a:prstGeom prst="rect">
            <a:avLst/>
          </a:prstGeom>
          <a:noFill/>
          <a:ln>
            <a:noFill/>
          </a:ln>
        </p:spPr>
      </p:pic>
      <p:sp>
        <p:nvSpPr>
          <p:cNvPr id="1078" name="Google Shape;1078;p26"/>
          <p:cNvSpPr txBox="1"/>
          <p:nvPr/>
        </p:nvSpPr>
        <p:spPr>
          <a:xfrm>
            <a:off x="8319054" y="962101"/>
            <a:ext cx="2825124" cy="400110"/>
          </a:xfrm>
          <a:prstGeom prst="rect">
            <a:avLst/>
          </a:prstGeom>
          <a:solidFill>
            <a:srgbClr val="FF540A"/>
          </a:solid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GB" sz="2000" b="1">
                <a:solidFill>
                  <a:schemeClr val="lt1"/>
                </a:solidFill>
                <a:latin typeface="Arial"/>
                <a:ea typeface="Arial"/>
                <a:cs typeface="Arial"/>
                <a:sym typeface="Arial"/>
              </a:rPr>
              <a:t>Virtual Healthcare</a:t>
            </a:r>
            <a:endParaRPr/>
          </a:p>
        </p:txBody>
      </p:sp>
      <p:sp>
        <p:nvSpPr>
          <p:cNvPr id="1079" name="Google Shape;1079;p26"/>
          <p:cNvSpPr txBox="1"/>
          <p:nvPr/>
        </p:nvSpPr>
        <p:spPr>
          <a:xfrm>
            <a:off x="8319054" y="3616611"/>
            <a:ext cx="2825124" cy="400110"/>
          </a:xfrm>
          <a:prstGeom prst="rect">
            <a:avLst/>
          </a:prstGeom>
          <a:solidFill>
            <a:srgbClr val="FF540A"/>
          </a:solid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GB" sz="2000" b="1">
                <a:solidFill>
                  <a:schemeClr val="lt1"/>
                </a:solidFill>
                <a:latin typeface="Arial"/>
                <a:ea typeface="Arial"/>
                <a:cs typeface="Arial"/>
                <a:sym typeface="Arial"/>
              </a:rPr>
              <a:t>Online Learning</a:t>
            </a:r>
            <a:endParaRPr/>
          </a:p>
        </p:txBody>
      </p:sp>
      <p:sp>
        <p:nvSpPr>
          <p:cNvPr id="1080" name="Google Shape;1080;p26"/>
          <p:cNvSpPr txBox="1"/>
          <p:nvPr/>
        </p:nvSpPr>
        <p:spPr>
          <a:xfrm>
            <a:off x="457200" y="963601"/>
            <a:ext cx="2825124" cy="400110"/>
          </a:xfrm>
          <a:prstGeom prst="rect">
            <a:avLst/>
          </a:prstGeom>
          <a:solidFill>
            <a:srgbClr val="FF540A"/>
          </a:solid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GB" sz="2000" b="1">
                <a:solidFill>
                  <a:schemeClr val="lt1"/>
                </a:solidFill>
                <a:latin typeface="Arial"/>
                <a:ea typeface="Arial"/>
                <a:cs typeface="Arial"/>
                <a:sym typeface="Arial"/>
              </a:rPr>
              <a:t>Retail VR</a:t>
            </a:r>
            <a:endParaRPr/>
          </a:p>
        </p:txBody>
      </p:sp>
      <p:sp>
        <p:nvSpPr>
          <p:cNvPr id="1081" name="Google Shape;1081;p26"/>
          <p:cNvSpPr txBox="1"/>
          <p:nvPr/>
        </p:nvSpPr>
        <p:spPr>
          <a:xfrm>
            <a:off x="457200" y="3618111"/>
            <a:ext cx="2825124" cy="400110"/>
          </a:xfrm>
          <a:prstGeom prst="rect">
            <a:avLst/>
          </a:prstGeom>
          <a:solidFill>
            <a:srgbClr val="FF540A"/>
          </a:solid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GB" sz="2000" b="1">
                <a:solidFill>
                  <a:schemeClr val="lt1"/>
                </a:solidFill>
                <a:latin typeface="Arial"/>
                <a:ea typeface="Arial"/>
                <a:cs typeface="Arial"/>
                <a:sym typeface="Arial"/>
              </a:rPr>
              <a:t>Last-Mile Logistics</a:t>
            </a:r>
            <a:endParaRPr/>
          </a:p>
        </p:txBody>
      </p:sp>
      <p:sp>
        <p:nvSpPr>
          <p:cNvPr id="1082" name="Google Shape;1082;p26"/>
          <p:cNvSpPr txBox="1"/>
          <p:nvPr/>
        </p:nvSpPr>
        <p:spPr>
          <a:xfrm>
            <a:off x="4371341" y="959001"/>
            <a:ext cx="2825125" cy="400110"/>
          </a:xfrm>
          <a:prstGeom prst="rect">
            <a:avLst/>
          </a:prstGeom>
          <a:solidFill>
            <a:srgbClr val="FF540A"/>
          </a:solid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GB" sz="2000" b="1">
                <a:solidFill>
                  <a:schemeClr val="lt1"/>
                </a:solidFill>
                <a:latin typeface="Arial"/>
                <a:ea typeface="Arial"/>
                <a:cs typeface="Arial"/>
                <a:sym typeface="Arial"/>
              </a:rPr>
              <a:t>Geolocated Services</a:t>
            </a:r>
            <a:endParaRPr/>
          </a:p>
        </p:txBody>
      </p:sp>
      <p:sp>
        <p:nvSpPr>
          <p:cNvPr id="1083" name="Google Shape;1083;p26"/>
          <p:cNvSpPr txBox="1"/>
          <p:nvPr/>
        </p:nvSpPr>
        <p:spPr>
          <a:xfrm>
            <a:off x="4371341" y="3613511"/>
            <a:ext cx="2825124" cy="400110"/>
          </a:xfrm>
          <a:prstGeom prst="rect">
            <a:avLst/>
          </a:prstGeom>
          <a:solidFill>
            <a:srgbClr val="FF540A"/>
          </a:solid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GB" sz="2000" b="1">
                <a:solidFill>
                  <a:schemeClr val="lt1"/>
                </a:solidFill>
                <a:latin typeface="Arial"/>
                <a:ea typeface="Arial"/>
                <a:cs typeface="Arial"/>
                <a:sym typeface="Arial"/>
              </a:rPr>
              <a:t>e-Events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27"/>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3200"/>
              <a:buFont typeface="Arial Black"/>
              <a:buNone/>
            </a:pPr>
            <a:r>
              <a:rPr lang="en-GB"/>
              <a:t>Total Experience (TX): </a:t>
            </a:r>
            <a:r>
              <a:rPr lang="en-GB">
                <a:solidFill>
                  <a:srgbClr val="FF540A"/>
                </a:solidFill>
              </a:rPr>
              <a:t>Connect Value</a:t>
            </a:r>
            <a:r>
              <a:rPr lang="en-GB"/>
              <a:t/>
            </a:r>
            <a:br>
              <a:rPr lang="en-GB"/>
            </a:br>
            <a:endParaRPr/>
          </a:p>
        </p:txBody>
      </p:sp>
      <p:sp>
        <p:nvSpPr>
          <p:cNvPr id="1089" name="Google Shape;1089;p27"/>
          <p:cNvSpPr txBox="1"/>
          <p:nvPr/>
        </p:nvSpPr>
        <p:spPr>
          <a:xfrm>
            <a:off x="457200" y="6106954"/>
            <a:ext cx="6229673" cy="246221"/>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900">
                <a:solidFill>
                  <a:srgbClr val="D3D3D3"/>
                </a:solidFill>
                <a:latin typeface="Arial"/>
                <a:ea typeface="Arial"/>
                <a:cs typeface="Arial"/>
                <a:sym typeface="Arial"/>
              </a:rPr>
              <a:t>Gartner Research: </a:t>
            </a:r>
            <a:r>
              <a:rPr lang="en-GB" sz="900" u="sng">
                <a:solidFill>
                  <a:srgbClr val="D3D3D3"/>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Total Experience</a:t>
            </a:r>
            <a:endParaRPr sz="900">
              <a:solidFill>
                <a:srgbClr val="D3D3D3"/>
              </a:solidFill>
              <a:latin typeface="Arial"/>
              <a:ea typeface="Arial"/>
              <a:cs typeface="Arial"/>
              <a:sym typeface="Arial"/>
            </a:endParaRPr>
          </a:p>
          <a:p>
            <a:pPr marL="0" marR="0" lvl="0" indent="0" algn="l" rtl="0">
              <a:spcBef>
                <a:spcPts val="0"/>
              </a:spcBef>
              <a:spcAft>
                <a:spcPts val="0"/>
              </a:spcAft>
              <a:buNone/>
            </a:pPr>
            <a:r>
              <a:rPr lang="en-GB" sz="900">
                <a:solidFill>
                  <a:srgbClr val="D3D3D3"/>
                </a:solidFill>
                <a:latin typeface="Arial"/>
                <a:ea typeface="Arial"/>
                <a:cs typeface="Arial"/>
                <a:sym typeface="Arial"/>
              </a:rPr>
              <a:t>Analysis by Jason Wong, Michelle Duerst, Don Scheibenreif, Saul Brand, Michael Chiu, and Van Baker</a:t>
            </a:r>
            <a:endParaRPr/>
          </a:p>
        </p:txBody>
      </p:sp>
      <p:sp>
        <p:nvSpPr>
          <p:cNvPr id="1090" name="Google Shape;1090;p27"/>
          <p:cNvSpPr/>
          <p:nvPr/>
        </p:nvSpPr>
        <p:spPr>
          <a:xfrm>
            <a:off x="6416867" y="4108131"/>
            <a:ext cx="1393825" cy="1395412"/>
          </a:xfrm>
          <a:prstGeom prst="ellipse">
            <a:avLst/>
          </a:prstGeom>
          <a:noFill/>
          <a:ln w="85725" cap="flat" cmpd="sng">
            <a:solidFill>
              <a:srgbClr val="06C4B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91" name="Google Shape;1091;p27"/>
          <p:cNvSpPr/>
          <p:nvPr/>
        </p:nvSpPr>
        <p:spPr>
          <a:xfrm>
            <a:off x="4379609" y="4108131"/>
            <a:ext cx="1393825" cy="1395412"/>
          </a:xfrm>
          <a:prstGeom prst="ellipse">
            <a:avLst/>
          </a:prstGeom>
          <a:noFill/>
          <a:ln w="85725" cap="flat" cmpd="sng">
            <a:solidFill>
              <a:srgbClr val="009AD7"/>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92" name="Google Shape;1092;p27"/>
          <p:cNvSpPr/>
          <p:nvPr/>
        </p:nvSpPr>
        <p:spPr>
          <a:xfrm rot="10800000" flipH="1">
            <a:off x="6416867" y="2048242"/>
            <a:ext cx="1393825" cy="1395412"/>
          </a:xfrm>
          <a:prstGeom prst="ellipse">
            <a:avLst/>
          </a:prstGeom>
          <a:noFill/>
          <a:ln w="85725" cap="flat" cmpd="sng">
            <a:solidFill>
              <a:srgbClr val="FF540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93" name="Google Shape;1093;p27"/>
          <p:cNvSpPr/>
          <p:nvPr/>
        </p:nvSpPr>
        <p:spPr>
          <a:xfrm rot="10800000" flipH="1">
            <a:off x="4379609" y="2048242"/>
            <a:ext cx="1393825" cy="1395412"/>
          </a:xfrm>
          <a:prstGeom prst="ellipse">
            <a:avLst/>
          </a:prstGeom>
          <a:noFill/>
          <a:ln w="857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pic>
        <p:nvPicPr>
          <p:cNvPr id="1094" name="Google Shape;1094;p27"/>
          <p:cNvPicPr preferRelativeResize="0"/>
          <p:nvPr/>
        </p:nvPicPr>
        <p:blipFill rotWithShape="1">
          <a:blip r:embed="rId4">
            <a:alphaModFix/>
          </a:blip>
          <a:srcRect/>
          <a:stretch/>
        </p:blipFill>
        <p:spPr>
          <a:xfrm>
            <a:off x="6628453" y="4401356"/>
            <a:ext cx="917644" cy="713724"/>
          </a:xfrm>
          <a:prstGeom prst="rect">
            <a:avLst/>
          </a:prstGeom>
          <a:noFill/>
          <a:ln>
            <a:noFill/>
          </a:ln>
        </p:spPr>
      </p:pic>
      <p:pic>
        <p:nvPicPr>
          <p:cNvPr id="1095" name="Google Shape;1095;p27"/>
          <p:cNvPicPr preferRelativeResize="0"/>
          <p:nvPr/>
        </p:nvPicPr>
        <p:blipFill rotWithShape="1">
          <a:blip r:embed="rId5">
            <a:alphaModFix/>
          </a:blip>
          <a:srcRect/>
          <a:stretch/>
        </p:blipFill>
        <p:spPr>
          <a:xfrm>
            <a:off x="4608833" y="4413801"/>
            <a:ext cx="1008093" cy="784072"/>
          </a:xfrm>
          <a:prstGeom prst="rect">
            <a:avLst/>
          </a:prstGeom>
          <a:noFill/>
          <a:ln>
            <a:noFill/>
          </a:ln>
        </p:spPr>
      </p:pic>
      <p:sp>
        <p:nvSpPr>
          <p:cNvPr id="1096" name="Google Shape;1096;p27"/>
          <p:cNvSpPr/>
          <p:nvPr/>
        </p:nvSpPr>
        <p:spPr>
          <a:xfrm>
            <a:off x="4833141" y="2418231"/>
            <a:ext cx="509802" cy="611763"/>
          </a:xfrm>
          <a:custGeom>
            <a:avLst/>
            <a:gdLst/>
            <a:ahLst/>
            <a:cxnLst/>
            <a:rect l="l" t="t" r="r" b="b"/>
            <a:pathLst>
              <a:path w="509802" h="611763" extrusionOk="0">
                <a:moveTo>
                  <a:pt x="364063" y="319264"/>
                </a:moveTo>
                <a:cubicBezTo>
                  <a:pt x="406121" y="286586"/>
                  <a:pt x="433332" y="235682"/>
                  <a:pt x="433332" y="178431"/>
                </a:cubicBezTo>
                <a:cubicBezTo>
                  <a:pt x="433332" y="80039"/>
                  <a:pt x="353293" y="0"/>
                  <a:pt x="254901" y="0"/>
                </a:cubicBezTo>
                <a:cubicBezTo>
                  <a:pt x="156509" y="0"/>
                  <a:pt x="76470" y="80039"/>
                  <a:pt x="76470" y="178431"/>
                </a:cubicBezTo>
                <a:cubicBezTo>
                  <a:pt x="76470" y="235682"/>
                  <a:pt x="103681" y="286586"/>
                  <a:pt x="145740" y="319264"/>
                </a:cubicBezTo>
                <a:lnTo>
                  <a:pt x="0" y="319264"/>
                </a:lnTo>
                <a:lnTo>
                  <a:pt x="0" y="611763"/>
                </a:lnTo>
                <a:lnTo>
                  <a:pt x="50980" y="611763"/>
                </a:lnTo>
                <a:lnTo>
                  <a:pt x="50980" y="370244"/>
                </a:lnTo>
                <a:lnTo>
                  <a:pt x="458822" y="370244"/>
                </a:lnTo>
                <a:lnTo>
                  <a:pt x="458822" y="611763"/>
                </a:lnTo>
                <a:lnTo>
                  <a:pt x="509802" y="611763"/>
                </a:lnTo>
                <a:lnTo>
                  <a:pt x="509802" y="319264"/>
                </a:lnTo>
                <a:lnTo>
                  <a:pt x="364063" y="319264"/>
                </a:lnTo>
                <a:close/>
                <a:moveTo>
                  <a:pt x="127451" y="178431"/>
                </a:moveTo>
                <a:cubicBezTo>
                  <a:pt x="127451" y="108155"/>
                  <a:pt x="184625" y="50980"/>
                  <a:pt x="254901" y="50980"/>
                </a:cubicBezTo>
                <a:cubicBezTo>
                  <a:pt x="325177" y="50980"/>
                  <a:pt x="382352" y="108155"/>
                  <a:pt x="382352" y="178431"/>
                </a:cubicBezTo>
                <a:cubicBezTo>
                  <a:pt x="382352" y="248707"/>
                  <a:pt x="325177" y="305882"/>
                  <a:pt x="254901" y="305882"/>
                </a:cubicBezTo>
                <a:cubicBezTo>
                  <a:pt x="184625" y="305882"/>
                  <a:pt x="127451" y="248707"/>
                  <a:pt x="127451" y="1784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97" name="Google Shape;1097;p27"/>
          <p:cNvSpPr/>
          <p:nvPr/>
        </p:nvSpPr>
        <p:spPr>
          <a:xfrm>
            <a:off x="6683730" y="2346222"/>
            <a:ext cx="862203" cy="737044"/>
          </a:xfrm>
          <a:custGeom>
            <a:avLst/>
            <a:gdLst/>
            <a:ahLst/>
            <a:cxnLst/>
            <a:rect l="l" t="t" r="r" b="b"/>
            <a:pathLst>
              <a:path w="862203" h="737044" extrusionOk="0">
                <a:moveTo>
                  <a:pt x="862203" y="458915"/>
                </a:moveTo>
                <a:lnTo>
                  <a:pt x="806229" y="458915"/>
                </a:lnTo>
                <a:cubicBezTo>
                  <a:pt x="800097" y="291675"/>
                  <a:pt x="684130" y="152054"/>
                  <a:pt x="528447" y="110223"/>
                </a:cubicBezTo>
                <a:lnTo>
                  <a:pt x="528447" y="97387"/>
                </a:lnTo>
                <a:cubicBezTo>
                  <a:pt x="528447" y="43722"/>
                  <a:pt x="484808" y="42"/>
                  <a:pt x="431143" y="0"/>
                </a:cubicBezTo>
                <a:cubicBezTo>
                  <a:pt x="431115" y="0"/>
                  <a:pt x="431088" y="0"/>
                  <a:pt x="431060" y="0"/>
                </a:cubicBezTo>
                <a:cubicBezTo>
                  <a:pt x="377395" y="42"/>
                  <a:pt x="333756" y="43722"/>
                  <a:pt x="333756" y="97387"/>
                </a:cubicBezTo>
                <a:lnTo>
                  <a:pt x="333756" y="110223"/>
                </a:lnTo>
                <a:cubicBezTo>
                  <a:pt x="178073" y="152054"/>
                  <a:pt x="62106" y="291675"/>
                  <a:pt x="55974" y="458915"/>
                </a:cubicBezTo>
                <a:lnTo>
                  <a:pt x="0" y="458915"/>
                </a:lnTo>
                <a:lnTo>
                  <a:pt x="0" y="514541"/>
                </a:lnTo>
                <a:lnTo>
                  <a:pt x="180785" y="514541"/>
                </a:lnTo>
                <a:lnTo>
                  <a:pt x="180785" y="654746"/>
                </a:lnTo>
                <a:cubicBezTo>
                  <a:pt x="180785" y="700123"/>
                  <a:pt x="217706" y="737045"/>
                  <a:pt x="263069" y="737045"/>
                </a:cubicBezTo>
                <a:lnTo>
                  <a:pt x="414177" y="737045"/>
                </a:lnTo>
                <a:cubicBezTo>
                  <a:pt x="447581" y="737045"/>
                  <a:pt x="479051" y="724084"/>
                  <a:pt x="503012" y="700331"/>
                </a:cubicBezTo>
                <a:lnTo>
                  <a:pt x="686105" y="514541"/>
                </a:lnTo>
                <a:lnTo>
                  <a:pt x="862203" y="514541"/>
                </a:lnTo>
                <a:lnTo>
                  <a:pt x="862203" y="458915"/>
                </a:lnTo>
                <a:close/>
                <a:moveTo>
                  <a:pt x="389382" y="97387"/>
                </a:moveTo>
                <a:cubicBezTo>
                  <a:pt x="389382" y="74372"/>
                  <a:pt x="408100" y="55654"/>
                  <a:pt x="431102" y="55626"/>
                </a:cubicBezTo>
                <a:cubicBezTo>
                  <a:pt x="454103" y="55654"/>
                  <a:pt x="472821" y="74372"/>
                  <a:pt x="472821" y="97387"/>
                </a:cubicBezTo>
                <a:lnTo>
                  <a:pt x="472821" y="99724"/>
                </a:lnTo>
                <a:cubicBezTo>
                  <a:pt x="459109" y="98194"/>
                  <a:pt x="445203" y="97346"/>
                  <a:pt x="431102" y="97346"/>
                </a:cubicBezTo>
                <a:cubicBezTo>
                  <a:pt x="417000" y="97346"/>
                  <a:pt x="403094" y="98194"/>
                  <a:pt x="389382" y="99724"/>
                </a:cubicBezTo>
                <a:lnTo>
                  <a:pt x="389382" y="97387"/>
                </a:lnTo>
                <a:close/>
                <a:moveTo>
                  <a:pt x="463629" y="661059"/>
                </a:moveTo>
                <a:cubicBezTo>
                  <a:pt x="450390" y="674187"/>
                  <a:pt x="432840" y="681419"/>
                  <a:pt x="414191" y="681419"/>
                </a:cubicBezTo>
                <a:lnTo>
                  <a:pt x="263069" y="681419"/>
                </a:lnTo>
                <a:cubicBezTo>
                  <a:pt x="248370" y="681419"/>
                  <a:pt x="236411" y="669459"/>
                  <a:pt x="236411" y="654746"/>
                </a:cubicBezTo>
                <a:lnTo>
                  <a:pt x="236411" y="514541"/>
                </a:lnTo>
                <a:lnTo>
                  <a:pt x="265378" y="514541"/>
                </a:lnTo>
                <a:cubicBezTo>
                  <a:pt x="280077" y="514541"/>
                  <a:pt x="292037" y="526500"/>
                  <a:pt x="292037" y="541213"/>
                </a:cubicBezTo>
                <a:lnTo>
                  <a:pt x="292037" y="585964"/>
                </a:lnTo>
                <a:cubicBezTo>
                  <a:pt x="292037" y="607923"/>
                  <a:pt x="309906" y="625793"/>
                  <a:pt x="331865" y="625793"/>
                </a:cubicBezTo>
                <a:lnTo>
                  <a:pt x="360151" y="625793"/>
                </a:lnTo>
                <a:cubicBezTo>
                  <a:pt x="373904" y="625793"/>
                  <a:pt x="387185" y="621634"/>
                  <a:pt x="398560" y="613763"/>
                </a:cubicBezTo>
                <a:cubicBezTo>
                  <a:pt x="413037" y="603709"/>
                  <a:pt x="432840" y="589093"/>
                  <a:pt x="453811" y="573601"/>
                </a:cubicBezTo>
                <a:cubicBezTo>
                  <a:pt x="478078" y="555690"/>
                  <a:pt x="503151" y="537180"/>
                  <a:pt x="520089" y="525721"/>
                </a:cubicBezTo>
                <a:cubicBezTo>
                  <a:pt x="528767" y="519825"/>
                  <a:pt x="537069" y="514541"/>
                  <a:pt x="543007" y="514541"/>
                </a:cubicBezTo>
                <a:lnTo>
                  <a:pt x="608020" y="514541"/>
                </a:lnTo>
                <a:lnTo>
                  <a:pt x="463629" y="661059"/>
                </a:lnTo>
                <a:close/>
                <a:moveTo>
                  <a:pt x="343143" y="514541"/>
                </a:moveTo>
                <a:lnTo>
                  <a:pt x="440182" y="514541"/>
                </a:lnTo>
                <a:cubicBezTo>
                  <a:pt x="433744" y="519269"/>
                  <a:pt x="427236" y="524080"/>
                  <a:pt x="420755" y="528850"/>
                </a:cubicBezTo>
                <a:cubicBezTo>
                  <a:pt x="400132" y="544092"/>
                  <a:pt x="380649" y="558471"/>
                  <a:pt x="366867" y="568025"/>
                </a:cubicBezTo>
                <a:cubicBezTo>
                  <a:pt x="364851" y="569429"/>
                  <a:pt x="362529" y="570167"/>
                  <a:pt x="360151" y="570167"/>
                </a:cubicBezTo>
                <a:lnTo>
                  <a:pt x="347663" y="570167"/>
                </a:lnTo>
                <a:lnTo>
                  <a:pt x="347663" y="541213"/>
                </a:lnTo>
                <a:cubicBezTo>
                  <a:pt x="347663" y="531868"/>
                  <a:pt x="346022" y="522912"/>
                  <a:pt x="343143" y="514541"/>
                </a:cubicBezTo>
                <a:close/>
                <a:moveTo>
                  <a:pt x="543007" y="458915"/>
                </a:moveTo>
                <a:lnTo>
                  <a:pt x="265378" y="458915"/>
                </a:lnTo>
                <a:lnTo>
                  <a:pt x="180785" y="458915"/>
                </a:lnTo>
                <a:lnTo>
                  <a:pt x="111600" y="458915"/>
                </a:lnTo>
                <a:cubicBezTo>
                  <a:pt x="118914" y="288977"/>
                  <a:pt x="259398" y="152972"/>
                  <a:pt x="431102" y="152972"/>
                </a:cubicBezTo>
                <a:cubicBezTo>
                  <a:pt x="602805" y="152972"/>
                  <a:pt x="743289" y="288977"/>
                  <a:pt x="750603" y="458915"/>
                </a:cubicBezTo>
                <a:lnTo>
                  <a:pt x="740924" y="458915"/>
                </a:lnTo>
                <a:lnTo>
                  <a:pt x="543007" y="458915"/>
                </a:lnTo>
                <a:close/>
              </a:path>
            </a:pathLst>
          </a:custGeom>
          <a:solidFill>
            <a:srgbClr val="FF54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nvGrpSpPr>
          <p:cNvPr id="1098" name="Google Shape;1098;p27"/>
          <p:cNvGrpSpPr/>
          <p:nvPr/>
        </p:nvGrpSpPr>
        <p:grpSpPr>
          <a:xfrm>
            <a:off x="228600" y="1581769"/>
            <a:ext cx="11390819" cy="4251160"/>
            <a:chOff x="228600" y="1467469"/>
            <a:chExt cx="11390819" cy="4251160"/>
          </a:xfrm>
        </p:grpSpPr>
        <p:grpSp>
          <p:nvGrpSpPr>
            <p:cNvPr id="1099" name="Google Shape;1099;p27"/>
            <p:cNvGrpSpPr/>
            <p:nvPr/>
          </p:nvGrpSpPr>
          <p:grpSpPr>
            <a:xfrm>
              <a:off x="3964167" y="1468641"/>
              <a:ext cx="4263667" cy="892787"/>
              <a:chOff x="3965234" y="1468641"/>
              <a:chExt cx="4263667" cy="892787"/>
            </a:xfrm>
          </p:grpSpPr>
          <p:sp>
            <p:nvSpPr>
              <p:cNvPr id="1100" name="Google Shape;1100;p27"/>
              <p:cNvSpPr/>
              <p:nvPr/>
            </p:nvSpPr>
            <p:spPr>
              <a:xfrm>
                <a:off x="3965234" y="1468641"/>
                <a:ext cx="892790" cy="892787"/>
              </a:xfrm>
              <a:prstGeom prst="ellipse">
                <a:avLst/>
              </a:prstGeom>
              <a:solidFill>
                <a:schemeClr val="lt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400" b="1">
                    <a:solidFill>
                      <a:schemeClr val="dk2"/>
                    </a:solidFill>
                    <a:latin typeface="Arial Black"/>
                    <a:ea typeface="Arial Black"/>
                    <a:cs typeface="Arial Black"/>
                    <a:sym typeface="Arial Black"/>
                  </a:rPr>
                  <a:t>CX</a:t>
                </a:r>
                <a:endParaRPr/>
              </a:p>
            </p:txBody>
          </p:sp>
          <p:sp>
            <p:nvSpPr>
              <p:cNvPr id="1101" name="Google Shape;1101;p27"/>
              <p:cNvSpPr/>
              <p:nvPr/>
            </p:nvSpPr>
            <p:spPr>
              <a:xfrm>
                <a:off x="7336111" y="1468641"/>
                <a:ext cx="892790" cy="892787"/>
              </a:xfrm>
              <a:prstGeom prst="ellipse">
                <a:avLst/>
              </a:prstGeom>
              <a:solidFill>
                <a:srgbClr val="FF540A"/>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400" b="1">
                    <a:solidFill>
                      <a:schemeClr val="lt1"/>
                    </a:solidFill>
                    <a:latin typeface="Arial Black"/>
                    <a:ea typeface="Arial Black"/>
                    <a:cs typeface="Arial Black"/>
                    <a:sym typeface="Arial Black"/>
                  </a:rPr>
                  <a:t>EX</a:t>
                </a:r>
                <a:endParaRPr/>
              </a:p>
            </p:txBody>
          </p:sp>
        </p:grpSp>
        <p:sp>
          <p:nvSpPr>
            <p:cNvPr id="1102" name="Google Shape;1102;p27"/>
            <p:cNvSpPr/>
            <p:nvPr/>
          </p:nvSpPr>
          <p:spPr>
            <a:xfrm>
              <a:off x="7335044" y="4825842"/>
              <a:ext cx="892790" cy="892787"/>
            </a:xfrm>
            <a:prstGeom prst="ellipse">
              <a:avLst/>
            </a:prstGeom>
            <a:solidFill>
              <a:srgbClr val="06C4B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400" b="1">
                  <a:solidFill>
                    <a:schemeClr val="lt1"/>
                  </a:solidFill>
                  <a:latin typeface="Arial Black"/>
                  <a:ea typeface="Arial Black"/>
                  <a:cs typeface="Arial Black"/>
                  <a:sym typeface="Arial Black"/>
                </a:rPr>
                <a:t>UX</a:t>
              </a:r>
              <a:endParaRPr/>
            </a:p>
          </p:txBody>
        </p:sp>
        <p:sp>
          <p:nvSpPr>
            <p:cNvPr id="1103" name="Google Shape;1103;p27"/>
            <p:cNvSpPr/>
            <p:nvPr/>
          </p:nvSpPr>
          <p:spPr>
            <a:xfrm>
              <a:off x="3964167" y="4825842"/>
              <a:ext cx="892790" cy="892787"/>
            </a:xfrm>
            <a:prstGeom prst="ellipse">
              <a:avLst/>
            </a:prstGeom>
            <a:solidFill>
              <a:srgbClr val="009AD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400" b="1">
                  <a:solidFill>
                    <a:schemeClr val="lt1"/>
                  </a:solidFill>
                  <a:latin typeface="Arial Black"/>
                  <a:ea typeface="Arial Black"/>
                  <a:cs typeface="Arial Black"/>
                  <a:sym typeface="Arial Black"/>
                </a:rPr>
                <a:t>MX</a:t>
              </a:r>
              <a:endParaRPr/>
            </a:p>
          </p:txBody>
        </p:sp>
        <p:sp>
          <p:nvSpPr>
            <p:cNvPr id="1104" name="Google Shape;1104;p27"/>
            <p:cNvSpPr txBox="1"/>
            <p:nvPr/>
          </p:nvSpPr>
          <p:spPr>
            <a:xfrm>
              <a:off x="1248508" y="1467469"/>
              <a:ext cx="2507342" cy="95410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2800" b="1">
                  <a:solidFill>
                    <a:schemeClr val="lt2"/>
                  </a:solidFill>
                  <a:latin typeface="Arial Black"/>
                  <a:ea typeface="Arial Black"/>
                  <a:cs typeface="Arial Black"/>
                  <a:sym typeface="Arial Black"/>
                </a:rPr>
                <a:t>Customer </a:t>
              </a:r>
              <a:br>
                <a:rPr lang="en-GB" sz="2800" b="1">
                  <a:solidFill>
                    <a:schemeClr val="lt2"/>
                  </a:solidFill>
                  <a:latin typeface="Arial Black"/>
                  <a:ea typeface="Arial Black"/>
                  <a:cs typeface="Arial Black"/>
                  <a:sym typeface="Arial Black"/>
                </a:rPr>
              </a:br>
              <a:r>
                <a:rPr lang="en-GB" sz="2800" b="1">
                  <a:solidFill>
                    <a:schemeClr val="lt2"/>
                  </a:solidFill>
                  <a:latin typeface="Arial Black"/>
                  <a:ea typeface="Arial Black"/>
                  <a:cs typeface="Arial Black"/>
                  <a:sym typeface="Arial Black"/>
                </a:rPr>
                <a:t>Experience</a:t>
              </a:r>
              <a:endParaRPr/>
            </a:p>
          </p:txBody>
        </p:sp>
        <p:sp>
          <p:nvSpPr>
            <p:cNvPr id="1105" name="Google Shape;1105;p27"/>
            <p:cNvSpPr txBox="1"/>
            <p:nvPr/>
          </p:nvSpPr>
          <p:spPr>
            <a:xfrm>
              <a:off x="8436867" y="1467469"/>
              <a:ext cx="2500763"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FF540A"/>
                  </a:solidFill>
                  <a:latin typeface="Arial Black"/>
                  <a:ea typeface="Arial Black"/>
                  <a:cs typeface="Arial Black"/>
                  <a:sym typeface="Arial Black"/>
                </a:rPr>
                <a:t>Employee </a:t>
              </a:r>
              <a:br>
                <a:rPr lang="en-GB" sz="2800" b="1">
                  <a:solidFill>
                    <a:srgbClr val="FF540A"/>
                  </a:solidFill>
                  <a:latin typeface="Arial Black"/>
                  <a:ea typeface="Arial Black"/>
                  <a:cs typeface="Arial Black"/>
                  <a:sym typeface="Arial Black"/>
                </a:rPr>
              </a:br>
              <a:r>
                <a:rPr lang="en-GB" sz="2800" b="1">
                  <a:solidFill>
                    <a:srgbClr val="FF540A"/>
                  </a:solidFill>
                  <a:latin typeface="Arial Black"/>
                  <a:ea typeface="Arial Black"/>
                  <a:cs typeface="Arial Black"/>
                  <a:sym typeface="Arial Black"/>
                </a:rPr>
                <a:t>Experience</a:t>
              </a:r>
              <a:endParaRPr/>
            </a:p>
          </p:txBody>
        </p:sp>
        <p:sp>
          <p:nvSpPr>
            <p:cNvPr id="1106" name="Google Shape;1106;p27"/>
            <p:cNvSpPr txBox="1"/>
            <p:nvPr/>
          </p:nvSpPr>
          <p:spPr>
            <a:xfrm>
              <a:off x="8436868" y="4704526"/>
              <a:ext cx="3182551"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06C4B0"/>
                  </a:solidFill>
                  <a:latin typeface="Arial Black"/>
                  <a:ea typeface="Arial Black"/>
                  <a:cs typeface="Arial Black"/>
                  <a:sym typeface="Arial Black"/>
                </a:rPr>
                <a:t>User </a:t>
              </a:r>
              <a:br>
                <a:rPr lang="en-GB" sz="2800" b="1">
                  <a:solidFill>
                    <a:srgbClr val="06C4B0"/>
                  </a:solidFill>
                  <a:latin typeface="Arial Black"/>
                  <a:ea typeface="Arial Black"/>
                  <a:cs typeface="Arial Black"/>
                  <a:sym typeface="Arial Black"/>
                </a:rPr>
              </a:br>
              <a:r>
                <a:rPr lang="en-GB" sz="2800" b="1">
                  <a:solidFill>
                    <a:srgbClr val="06C4B0"/>
                  </a:solidFill>
                  <a:latin typeface="Arial Black"/>
                  <a:ea typeface="Arial Black"/>
                  <a:cs typeface="Arial Black"/>
                  <a:sym typeface="Arial Black"/>
                </a:rPr>
                <a:t>Experience</a:t>
              </a:r>
              <a:endParaRPr/>
            </a:p>
          </p:txBody>
        </p:sp>
        <p:sp>
          <p:nvSpPr>
            <p:cNvPr id="1107" name="Google Shape;1107;p27"/>
            <p:cNvSpPr txBox="1"/>
            <p:nvPr/>
          </p:nvSpPr>
          <p:spPr>
            <a:xfrm>
              <a:off x="228600" y="4996208"/>
              <a:ext cx="3527250" cy="52322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2800" b="1">
                  <a:solidFill>
                    <a:srgbClr val="009AD7"/>
                  </a:solidFill>
                  <a:latin typeface="Arial Black"/>
                  <a:ea typeface="Arial Black"/>
                  <a:cs typeface="Arial Black"/>
                  <a:sym typeface="Arial Black"/>
                </a:rPr>
                <a:t>Multiexperience</a:t>
              </a:r>
              <a:endParaRPr/>
            </a:p>
          </p:txBody>
        </p:sp>
      </p:grpSp>
      <p:pic>
        <p:nvPicPr>
          <p:cNvPr id="1108" name="Google Shape;1108;p27"/>
          <p:cNvPicPr preferRelativeResize="0"/>
          <p:nvPr/>
        </p:nvPicPr>
        <p:blipFill rotWithShape="1">
          <a:blip r:embed="rId6">
            <a:alphaModFix/>
          </a:blip>
          <a:srcRect/>
          <a:stretch/>
        </p:blipFill>
        <p:spPr>
          <a:xfrm>
            <a:off x="11144954" y="366713"/>
            <a:ext cx="658599" cy="51224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28"/>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200"/>
              <a:buFont typeface="Arial Black"/>
              <a:buNone/>
            </a:pPr>
            <a:r>
              <a:rPr lang="en-GB">
                <a:solidFill>
                  <a:schemeClr val="lt1"/>
                </a:solidFill>
              </a:rPr>
              <a:t>Total Experience (TX): </a:t>
            </a:r>
            <a:r>
              <a:rPr lang="en-GB">
                <a:solidFill>
                  <a:srgbClr val="FF540A"/>
                </a:solidFill>
              </a:rPr>
              <a:t>Connect Value</a:t>
            </a:r>
            <a:endParaRPr/>
          </a:p>
        </p:txBody>
      </p:sp>
      <p:sp>
        <p:nvSpPr>
          <p:cNvPr id="1114" name="Google Shape;1114;p28"/>
          <p:cNvSpPr/>
          <p:nvPr/>
        </p:nvSpPr>
        <p:spPr>
          <a:xfrm>
            <a:off x="4379609" y="4108131"/>
            <a:ext cx="1393825" cy="1395412"/>
          </a:xfrm>
          <a:prstGeom prst="ellipse">
            <a:avLst/>
          </a:prstGeom>
          <a:noFill/>
          <a:ln w="82550" cap="flat" cmpd="sng">
            <a:solidFill>
              <a:srgbClr val="009AD7"/>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15" name="Google Shape;1115;p28"/>
          <p:cNvSpPr/>
          <p:nvPr/>
        </p:nvSpPr>
        <p:spPr>
          <a:xfrm>
            <a:off x="6416867" y="4108131"/>
            <a:ext cx="1393825" cy="1395412"/>
          </a:xfrm>
          <a:prstGeom prst="ellipse">
            <a:avLst/>
          </a:prstGeom>
          <a:noFill/>
          <a:ln w="82550" cap="flat" cmpd="sng">
            <a:solidFill>
              <a:srgbClr val="06C4B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16" name="Google Shape;1116;p28"/>
          <p:cNvSpPr/>
          <p:nvPr/>
        </p:nvSpPr>
        <p:spPr>
          <a:xfrm rot="10800000" flipH="1">
            <a:off x="6416867" y="2048242"/>
            <a:ext cx="1393825" cy="1395412"/>
          </a:xfrm>
          <a:prstGeom prst="ellipse">
            <a:avLst/>
          </a:prstGeom>
          <a:noFill/>
          <a:ln w="82550" cap="flat" cmpd="sng">
            <a:solidFill>
              <a:srgbClr val="FF540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17" name="Google Shape;1117;p28"/>
          <p:cNvSpPr/>
          <p:nvPr/>
        </p:nvSpPr>
        <p:spPr>
          <a:xfrm rot="10800000" flipH="1">
            <a:off x="4379609" y="2048242"/>
            <a:ext cx="1393825" cy="1395412"/>
          </a:xfrm>
          <a:prstGeom prst="ellipse">
            <a:avLst/>
          </a:prstGeom>
          <a:noFill/>
          <a:ln w="82550"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nvGrpSpPr>
          <p:cNvPr id="1118" name="Google Shape;1118;p28"/>
          <p:cNvGrpSpPr/>
          <p:nvPr/>
        </p:nvGrpSpPr>
        <p:grpSpPr>
          <a:xfrm>
            <a:off x="4210754" y="1880232"/>
            <a:ext cx="3725444" cy="3725444"/>
            <a:chOff x="4210754" y="1765932"/>
            <a:chExt cx="3725444" cy="3725444"/>
          </a:xfrm>
        </p:grpSpPr>
        <p:sp>
          <p:nvSpPr>
            <p:cNvPr id="1119" name="Google Shape;1119;p28"/>
            <p:cNvSpPr/>
            <p:nvPr/>
          </p:nvSpPr>
          <p:spPr>
            <a:xfrm>
              <a:off x="4210754" y="1765932"/>
              <a:ext cx="1697862" cy="169786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20" name="Google Shape;1120;p28"/>
            <p:cNvSpPr/>
            <p:nvPr/>
          </p:nvSpPr>
          <p:spPr>
            <a:xfrm>
              <a:off x="6238336" y="1765932"/>
              <a:ext cx="1697862" cy="169786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21" name="Google Shape;1121;p28"/>
            <p:cNvSpPr/>
            <p:nvPr/>
          </p:nvSpPr>
          <p:spPr>
            <a:xfrm>
              <a:off x="6238336" y="3793514"/>
              <a:ext cx="1697862" cy="169786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22" name="Google Shape;1122;p28"/>
            <p:cNvSpPr/>
            <p:nvPr/>
          </p:nvSpPr>
          <p:spPr>
            <a:xfrm>
              <a:off x="4237257" y="3793514"/>
              <a:ext cx="1697862" cy="169786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123" name="Google Shape;1123;p28"/>
          <p:cNvSpPr/>
          <p:nvPr/>
        </p:nvSpPr>
        <p:spPr>
          <a:xfrm>
            <a:off x="4761097" y="4413801"/>
            <a:ext cx="602055" cy="784072"/>
          </a:xfrm>
          <a:custGeom>
            <a:avLst/>
            <a:gdLst/>
            <a:ahLst/>
            <a:cxnLst/>
            <a:rect l="l" t="t" r="r" b="b"/>
            <a:pathLst>
              <a:path w="602055" h="784072" extrusionOk="0">
                <a:moveTo>
                  <a:pt x="182017" y="56005"/>
                </a:moveTo>
                <a:cubicBezTo>
                  <a:pt x="112542" y="56005"/>
                  <a:pt x="56005" y="112542"/>
                  <a:pt x="56005" y="182017"/>
                </a:cubicBezTo>
                <a:lnTo>
                  <a:pt x="0" y="182017"/>
                </a:lnTo>
                <a:cubicBezTo>
                  <a:pt x="0" y="81655"/>
                  <a:pt x="81656" y="0"/>
                  <a:pt x="182017" y="0"/>
                </a:cubicBezTo>
                <a:cubicBezTo>
                  <a:pt x="282378" y="0"/>
                  <a:pt x="364034" y="81655"/>
                  <a:pt x="364034" y="182017"/>
                </a:cubicBezTo>
                <a:lnTo>
                  <a:pt x="308028" y="182017"/>
                </a:lnTo>
                <a:cubicBezTo>
                  <a:pt x="308028" y="112542"/>
                  <a:pt x="251491" y="56005"/>
                  <a:pt x="182017" y="56005"/>
                </a:cubicBezTo>
                <a:close/>
                <a:moveTo>
                  <a:pt x="602056" y="408964"/>
                </a:moveTo>
                <a:lnTo>
                  <a:pt x="601986" y="538167"/>
                </a:lnTo>
                <a:cubicBezTo>
                  <a:pt x="598723" y="674330"/>
                  <a:pt x="486951" y="784072"/>
                  <a:pt x="350032" y="784072"/>
                </a:cubicBezTo>
                <a:cubicBezTo>
                  <a:pt x="211069" y="784072"/>
                  <a:pt x="98009" y="671012"/>
                  <a:pt x="98009" y="532049"/>
                </a:cubicBezTo>
                <a:lnTo>
                  <a:pt x="98009" y="182017"/>
                </a:lnTo>
                <a:cubicBezTo>
                  <a:pt x="98009" y="135686"/>
                  <a:pt x="135687" y="98009"/>
                  <a:pt x="182017" y="98009"/>
                </a:cubicBezTo>
                <a:cubicBezTo>
                  <a:pt x="228347" y="98009"/>
                  <a:pt x="266025" y="135686"/>
                  <a:pt x="266025" y="182017"/>
                </a:cubicBezTo>
                <a:lnTo>
                  <a:pt x="266025" y="328750"/>
                </a:lnTo>
                <a:cubicBezTo>
                  <a:pt x="377713" y="308700"/>
                  <a:pt x="492985" y="333469"/>
                  <a:pt x="587158" y="398659"/>
                </a:cubicBezTo>
                <a:lnTo>
                  <a:pt x="602056" y="408964"/>
                </a:lnTo>
                <a:close/>
                <a:moveTo>
                  <a:pt x="546050" y="438520"/>
                </a:moveTo>
                <a:cubicBezTo>
                  <a:pt x="457072" y="380723"/>
                  <a:pt x="348114" y="363263"/>
                  <a:pt x="245233" y="390706"/>
                </a:cubicBezTo>
                <a:lnTo>
                  <a:pt x="210019" y="400101"/>
                </a:lnTo>
                <a:lnTo>
                  <a:pt x="210019" y="182017"/>
                </a:lnTo>
                <a:cubicBezTo>
                  <a:pt x="210019" y="166573"/>
                  <a:pt x="197460" y="154014"/>
                  <a:pt x="182017" y="154014"/>
                </a:cubicBezTo>
                <a:cubicBezTo>
                  <a:pt x="166573" y="154014"/>
                  <a:pt x="154014" y="166573"/>
                  <a:pt x="154014" y="182017"/>
                </a:cubicBezTo>
                <a:lnTo>
                  <a:pt x="154014" y="532049"/>
                </a:lnTo>
                <a:cubicBezTo>
                  <a:pt x="154014" y="640139"/>
                  <a:pt x="241942" y="728067"/>
                  <a:pt x="350032" y="728067"/>
                </a:cubicBezTo>
                <a:cubicBezTo>
                  <a:pt x="458122" y="728067"/>
                  <a:pt x="546050" y="640139"/>
                  <a:pt x="546050" y="532049"/>
                </a:cubicBezTo>
                <a:lnTo>
                  <a:pt x="546050" y="438520"/>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24" name="Google Shape;1124;p28"/>
          <p:cNvSpPr/>
          <p:nvPr/>
        </p:nvSpPr>
        <p:spPr>
          <a:xfrm>
            <a:off x="4833141" y="2418231"/>
            <a:ext cx="509802" cy="611763"/>
          </a:xfrm>
          <a:custGeom>
            <a:avLst/>
            <a:gdLst/>
            <a:ahLst/>
            <a:cxnLst/>
            <a:rect l="l" t="t" r="r" b="b"/>
            <a:pathLst>
              <a:path w="509802" h="611763" extrusionOk="0">
                <a:moveTo>
                  <a:pt x="364063" y="319264"/>
                </a:moveTo>
                <a:cubicBezTo>
                  <a:pt x="406121" y="286586"/>
                  <a:pt x="433332" y="235682"/>
                  <a:pt x="433332" y="178431"/>
                </a:cubicBezTo>
                <a:cubicBezTo>
                  <a:pt x="433332" y="80039"/>
                  <a:pt x="353293" y="0"/>
                  <a:pt x="254901" y="0"/>
                </a:cubicBezTo>
                <a:cubicBezTo>
                  <a:pt x="156509" y="0"/>
                  <a:pt x="76470" y="80039"/>
                  <a:pt x="76470" y="178431"/>
                </a:cubicBezTo>
                <a:cubicBezTo>
                  <a:pt x="76470" y="235682"/>
                  <a:pt x="103681" y="286586"/>
                  <a:pt x="145740" y="319264"/>
                </a:cubicBezTo>
                <a:lnTo>
                  <a:pt x="0" y="319264"/>
                </a:lnTo>
                <a:lnTo>
                  <a:pt x="0" y="611763"/>
                </a:lnTo>
                <a:lnTo>
                  <a:pt x="50980" y="611763"/>
                </a:lnTo>
                <a:lnTo>
                  <a:pt x="50980" y="370244"/>
                </a:lnTo>
                <a:lnTo>
                  <a:pt x="458822" y="370244"/>
                </a:lnTo>
                <a:lnTo>
                  <a:pt x="458822" y="611763"/>
                </a:lnTo>
                <a:lnTo>
                  <a:pt x="509802" y="611763"/>
                </a:lnTo>
                <a:lnTo>
                  <a:pt x="509802" y="319264"/>
                </a:lnTo>
                <a:lnTo>
                  <a:pt x="364063" y="319264"/>
                </a:lnTo>
                <a:close/>
                <a:moveTo>
                  <a:pt x="127451" y="178431"/>
                </a:moveTo>
                <a:cubicBezTo>
                  <a:pt x="127451" y="108155"/>
                  <a:pt x="184625" y="50980"/>
                  <a:pt x="254901" y="50980"/>
                </a:cubicBezTo>
                <a:cubicBezTo>
                  <a:pt x="325177" y="50980"/>
                  <a:pt x="382352" y="108155"/>
                  <a:pt x="382352" y="178431"/>
                </a:cubicBezTo>
                <a:cubicBezTo>
                  <a:pt x="382352" y="248707"/>
                  <a:pt x="325177" y="305882"/>
                  <a:pt x="254901" y="305882"/>
                </a:cubicBezTo>
                <a:cubicBezTo>
                  <a:pt x="184625" y="305882"/>
                  <a:pt x="127451" y="248707"/>
                  <a:pt x="127451" y="1784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25" name="Google Shape;1125;p28"/>
          <p:cNvSpPr/>
          <p:nvPr/>
        </p:nvSpPr>
        <p:spPr>
          <a:xfrm>
            <a:off x="6683730" y="2346222"/>
            <a:ext cx="862203" cy="737044"/>
          </a:xfrm>
          <a:custGeom>
            <a:avLst/>
            <a:gdLst/>
            <a:ahLst/>
            <a:cxnLst/>
            <a:rect l="l" t="t" r="r" b="b"/>
            <a:pathLst>
              <a:path w="862203" h="737044" extrusionOk="0">
                <a:moveTo>
                  <a:pt x="862203" y="458915"/>
                </a:moveTo>
                <a:lnTo>
                  <a:pt x="806229" y="458915"/>
                </a:lnTo>
                <a:cubicBezTo>
                  <a:pt x="800097" y="291675"/>
                  <a:pt x="684130" y="152054"/>
                  <a:pt x="528447" y="110223"/>
                </a:cubicBezTo>
                <a:lnTo>
                  <a:pt x="528447" y="97387"/>
                </a:lnTo>
                <a:cubicBezTo>
                  <a:pt x="528447" y="43722"/>
                  <a:pt x="484808" y="42"/>
                  <a:pt x="431143" y="0"/>
                </a:cubicBezTo>
                <a:cubicBezTo>
                  <a:pt x="431115" y="0"/>
                  <a:pt x="431088" y="0"/>
                  <a:pt x="431060" y="0"/>
                </a:cubicBezTo>
                <a:cubicBezTo>
                  <a:pt x="377395" y="42"/>
                  <a:pt x="333756" y="43722"/>
                  <a:pt x="333756" y="97387"/>
                </a:cubicBezTo>
                <a:lnTo>
                  <a:pt x="333756" y="110223"/>
                </a:lnTo>
                <a:cubicBezTo>
                  <a:pt x="178073" y="152054"/>
                  <a:pt x="62106" y="291675"/>
                  <a:pt x="55974" y="458915"/>
                </a:cubicBezTo>
                <a:lnTo>
                  <a:pt x="0" y="458915"/>
                </a:lnTo>
                <a:lnTo>
                  <a:pt x="0" y="514541"/>
                </a:lnTo>
                <a:lnTo>
                  <a:pt x="180785" y="514541"/>
                </a:lnTo>
                <a:lnTo>
                  <a:pt x="180785" y="654746"/>
                </a:lnTo>
                <a:cubicBezTo>
                  <a:pt x="180785" y="700123"/>
                  <a:pt x="217706" y="737045"/>
                  <a:pt x="263069" y="737045"/>
                </a:cubicBezTo>
                <a:lnTo>
                  <a:pt x="414177" y="737045"/>
                </a:lnTo>
                <a:cubicBezTo>
                  <a:pt x="447581" y="737045"/>
                  <a:pt x="479051" y="724084"/>
                  <a:pt x="503012" y="700331"/>
                </a:cubicBezTo>
                <a:lnTo>
                  <a:pt x="686105" y="514541"/>
                </a:lnTo>
                <a:lnTo>
                  <a:pt x="862203" y="514541"/>
                </a:lnTo>
                <a:lnTo>
                  <a:pt x="862203" y="458915"/>
                </a:lnTo>
                <a:close/>
                <a:moveTo>
                  <a:pt x="389382" y="97387"/>
                </a:moveTo>
                <a:cubicBezTo>
                  <a:pt x="389382" y="74372"/>
                  <a:pt x="408100" y="55654"/>
                  <a:pt x="431102" y="55626"/>
                </a:cubicBezTo>
                <a:cubicBezTo>
                  <a:pt x="454103" y="55654"/>
                  <a:pt x="472821" y="74372"/>
                  <a:pt x="472821" y="97387"/>
                </a:cubicBezTo>
                <a:lnTo>
                  <a:pt x="472821" y="99724"/>
                </a:lnTo>
                <a:cubicBezTo>
                  <a:pt x="459109" y="98194"/>
                  <a:pt x="445203" y="97346"/>
                  <a:pt x="431102" y="97346"/>
                </a:cubicBezTo>
                <a:cubicBezTo>
                  <a:pt x="417000" y="97346"/>
                  <a:pt x="403094" y="98194"/>
                  <a:pt x="389382" y="99724"/>
                </a:cubicBezTo>
                <a:lnTo>
                  <a:pt x="389382" y="97387"/>
                </a:lnTo>
                <a:close/>
                <a:moveTo>
                  <a:pt x="463629" y="661059"/>
                </a:moveTo>
                <a:cubicBezTo>
                  <a:pt x="450390" y="674187"/>
                  <a:pt x="432840" y="681419"/>
                  <a:pt x="414191" y="681419"/>
                </a:cubicBezTo>
                <a:lnTo>
                  <a:pt x="263069" y="681419"/>
                </a:lnTo>
                <a:cubicBezTo>
                  <a:pt x="248370" y="681419"/>
                  <a:pt x="236411" y="669459"/>
                  <a:pt x="236411" y="654746"/>
                </a:cubicBezTo>
                <a:lnTo>
                  <a:pt x="236411" y="514541"/>
                </a:lnTo>
                <a:lnTo>
                  <a:pt x="265378" y="514541"/>
                </a:lnTo>
                <a:cubicBezTo>
                  <a:pt x="280077" y="514541"/>
                  <a:pt x="292037" y="526500"/>
                  <a:pt x="292037" y="541213"/>
                </a:cubicBezTo>
                <a:lnTo>
                  <a:pt x="292037" y="585964"/>
                </a:lnTo>
                <a:cubicBezTo>
                  <a:pt x="292037" y="607923"/>
                  <a:pt x="309906" y="625793"/>
                  <a:pt x="331865" y="625793"/>
                </a:cubicBezTo>
                <a:lnTo>
                  <a:pt x="360151" y="625793"/>
                </a:lnTo>
                <a:cubicBezTo>
                  <a:pt x="373904" y="625793"/>
                  <a:pt x="387185" y="621634"/>
                  <a:pt x="398560" y="613763"/>
                </a:cubicBezTo>
                <a:cubicBezTo>
                  <a:pt x="413037" y="603709"/>
                  <a:pt x="432840" y="589093"/>
                  <a:pt x="453811" y="573601"/>
                </a:cubicBezTo>
                <a:cubicBezTo>
                  <a:pt x="478078" y="555690"/>
                  <a:pt x="503151" y="537180"/>
                  <a:pt x="520089" y="525721"/>
                </a:cubicBezTo>
                <a:cubicBezTo>
                  <a:pt x="528767" y="519825"/>
                  <a:pt x="537069" y="514541"/>
                  <a:pt x="543007" y="514541"/>
                </a:cubicBezTo>
                <a:lnTo>
                  <a:pt x="608020" y="514541"/>
                </a:lnTo>
                <a:lnTo>
                  <a:pt x="463629" y="661059"/>
                </a:lnTo>
                <a:close/>
                <a:moveTo>
                  <a:pt x="343143" y="514541"/>
                </a:moveTo>
                <a:lnTo>
                  <a:pt x="440182" y="514541"/>
                </a:lnTo>
                <a:cubicBezTo>
                  <a:pt x="433744" y="519269"/>
                  <a:pt x="427236" y="524080"/>
                  <a:pt x="420755" y="528850"/>
                </a:cubicBezTo>
                <a:cubicBezTo>
                  <a:pt x="400132" y="544092"/>
                  <a:pt x="380649" y="558471"/>
                  <a:pt x="366867" y="568025"/>
                </a:cubicBezTo>
                <a:cubicBezTo>
                  <a:pt x="364851" y="569429"/>
                  <a:pt x="362529" y="570167"/>
                  <a:pt x="360151" y="570167"/>
                </a:cubicBezTo>
                <a:lnTo>
                  <a:pt x="347663" y="570167"/>
                </a:lnTo>
                <a:lnTo>
                  <a:pt x="347663" y="541213"/>
                </a:lnTo>
                <a:cubicBezTo>
                  <a:pt x="347663" y="531868"/>
                  <a:pt x="346022" y="522912"/>
                  <a:pt x="343143" y="514541"/>
                </a:cubicBezTo>
                <a:close/>
                <a:moveTo>
                  <a:pt x="543007" y="458915"/>
                </a:moveTo>
                <a:lnTo>
                  <a:pt x="265378" y="458915"/>
                </a:lnTo>
                <a:lnTo>
                  <a:pt x="180785" y="458915"/>
                </a:lnTo>
                <a:lnTo>
                  <a:pt x="111600" y="458915"/>
                </a:lnTo>
                <a:cubicBezTo>
                  <a:pt x="118914" y="288977"/>
                  <a:pt x="259398" y="152972"/>
                  <a:pt x="431102" y="152972"/>
                </a:cubicBezTo>
                <a:cubicBezTo>
                  <a:pt x="602805" y="152972"/>
                  <a:pt x="743289" y="288977"/>
                  <a:pt x="750603" y="458915"/>
                </a:cubicBezTo>
                <a:lnTo>
                  <a:pt x="740924" y="458915"/>
                </a:lnTo>
                <a:lnTo>
                  <a:pt x="543007" y="458915"/>
                </a:lnTo>
                <a:close/>
              </a:path>
            </a:pathLst>
          </a:custGeom>
          <a:solidFill>
            <a:srgbClr val="FF54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nvGrpSpPr>
          <p:cNvPr id="1126" name="Google Shape;1126;p28"/>
          <p:cNvGrpSpPr/>
          <p:nvPr/>
        </p:nvGrpSpPr>
        <p:grpSpPr>
          <a:xfrm>
            <a:off x="4007628" y="1625558"/>
            <a:ext cx="4167646" cy="4190165"/>
            <a:chOff x="4007628" y="1511258"/>
            <a:chExt cx="4167646" cy="4190165"/>
          </a:xfrm>
        </p:grpSpPr>
        <p:sp>
          <p:nvSpPr>
            <p:cNvPr id="1127" name="Google Shape;1127;p28"/>
            <p:cNvSpPr/>
            <p:nvPr/>
          </p:nvSpPr>
          <p:spPr>
            <a:xfrm>
              <a:off x="4174083" y="3734173"/>
              <a:ext cx="1793027" cy="1800939"/>
            </a:xfrm>
            <a:custGeom>
              <a:avLst/>
              <a:gdLst/>
              <a:ahLst/>
              <a:cxnLst/>
              <a:rect l="l" t="t" r="r" b="b"/>
              <a:pathLst>
                <a:path w="1793027" h="1800939" extrusionOk="0">
                  <a:moveTo>
                    <a:pt x="1465445" y="322908"/>
                  </a:moveTo>
                  <a:cubicBezTo>
                    <a:pt x="1354520" y="352834"/>
                    <a:pt x="1240126" y="367900"/>
                    <a:pt x="1125246" y="367720"/>
                  </a:cubicBezTo>
                  <a:cubicBezTo>
                    <a:pt x="787852" y="368694"/>
                    <a:pt x="463648" y="236594"/>
                    <a:pt x="222795" y="0"/>
                  </a:cubicBezTo>
                  <a:cubicBezTo>
                    <a:pt x="-106237" y="441213"/>
                    <a:pt x="-70862" y="1070640"/>
                    <a:pt x="329176" y="1471224"/>
                  </a:cubicBezTo>
                  <a:cubicBezTo>
                    <a:pt x="727595" y="1870185"/>
                    <a:pt x="1352756" y="1906974"/>
                    <a:pt x="1793028" y="1582188"/>
                  </a:cubicBezTo>
                  <a:cubicBezTo>
                    <a:pt x="1465811" y="1251854"/>
                    <a:pt x="1340762" y="771121"/>
                    <a:pt x="1465445" y="322908"/>
                  </a:cubicBez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28" name="Google Shape;1128;p28"/>
            <p:cNvSpPr/>
            <p:nvPr/>
          </p:nvSpPr>
          <p:spPr>
            <a:xfrm>
              <a:off x="5758396" y="3828749"/>
              <a:ext cx="666412" cy="1378354"/>
            </a:xfrm>
            <a:custGeom>
              <a:avLst/>
              <a:gdLst/>
              <a:ahLst/>
              <a:cxnLst/>
              <a:rect l="l" t="t" r="r" b="b"/>
              <a:pathLst>
                <a:path w="666412" h="1378354" extrusionOk="0">
                  <a:moveTo>
                    <a:pt x="581476" y="149290"/>
                  </a:moveTo>
                  <a:cubicBezTo>
                    <a:pt x="494248" y="108925"/>
                    <a:pt x="411837" y="58846"/>
                    <a:pt x="335810" y="0"/>
                  </a:cubicBezTo>
                  <a:cubicBezTo>
                    <a:pt x="257140" y="61782"/>
                    <a:pt x="171515" y="114114"/>
                    <a:pt x="80682" y="155948"/>
                  </a:cubicBezTo>
                  <a:cubicBezTo>
                    <a:pt x="-86673" y="574866"/>
                    <a:pt x="11134" y="1053347"/>
                    <a:pt x="329417" y="1372721"/>
                  </a:cubicBezTo>
                  <a:lnTo>
                    <a:pt x="335213" y="1378355"/>
                  </a:lnTo>
                  <a:lnTo>
                    <a:pt x="337003" y="1376647"/>
                  </a:lnTo>
                  <a:cubicBezTo>
                    <a:pt x="658185" y="1054320"/>
                    <a:pt x="754584" y="570342"/>
                    <a:pt x="581476" y="149290"/>
                  </a:cubicBez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29" name="Google Shape;1129;p28"/>
            <p:cNvSpPr/>
            <p:nvPr/>
          </p:nvSpPr>
          <p:spPr>
            <a:xfrm>
              <a:off x="6314811" y="3277142"/>
              <a:ext cx="1362755" cy="654271"/>
            </a:xfrm>
            <a:custGeom>
              <a:avLst/>
              <a:gdLst/>
              <a:ahLst/>
              <a:cxnLst/>
              <a:rect l="l" t="t" r="r" b="b"/>
              <a:pathLst>
                <a:path w="1362755" h="654271" extrusionOk="0">
                  <a:moveTo>
                    <a:pt x="155139" y="78811"/>
                  </a:moveTo>
                  <a:cubicBezTo>
                    <a:pt x="113328" y="168659"/>
                    <a:pt x="61271" y="253359"/>
                    <a:pt x="0" y="331214"/>
                  </a:cubicBezTo>
                  <a:cubicBezTo>
                    <a:pt x="59047" y="406209"/>
                    <a:pt x="109544" y="487572"/>
                    <a:pt x="150536" y="573800"/>
                  </a:cubicBezTo>
                  <a:cubicBezTo>
                    <a:pt x="567623" y="740409"/>
                    <a:pt x="1043654" y="643571"/>
                    <a:pt x="1362755" y="327202"/>
                  </a:cubicBezTo>
                  <a:cubicBezTo>
                    <a:pt x="1045043" y="11891"/>
                    <a:pt x="571246" y="-85562"/>
                    <a:pt x="155139" y="78811"/>
                  </a:cubicBez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30" name="Google Shape;1130;p28"/>
            <p:cNvSpPr/>
            <p:nvPr/>
          </p:nvSpPr>
          <p:spPr>
            <a:xfrm>
              <a:off x="4506072" y="3281233"/>
              <a:ext cx="1362329" cy="654589"/>
            </a:xfrm>
            <a:custGeom>
              <a:avLst/>
              <a:gdLst/>
              <a:ahLst/>
              <a:cxnLst/>
              <a:rect l="l" t="t" r="r" b="b"/>
              <a:pathLst>
                <a:path w="1362329" h="654589" extrusionOk="0">
                  <a:moveTo>
                    <a:pt x="1206764" y="576281"/>
                  </a:moveTo>
                  <a:cubicBezTo>
                    <a:pt x="1248651" y="486144"/>
                    <a:pt x="1300862" y="401187"/>
                    <a:pt x="1362329" y="323111"/>
                  </a:cubicBezTo>
                  <a:cubicBezTo>
                    <a:pt x="1303282" y="248115"/>
                    <a:pt x="1252785" y="166753"/>
                    <a:pt x="1211793" y="80524"/>
                  </a:cubicBezTo>
                  <a:cubicBezTo>
                    <a:pt x="794851" y="-86170"/>
                    <a:pt x="318888" y="10685"/>
                    <a:pt x="0" y="327122"/>
                  </a:cubicBezTo>
                  <a:cubicBezTo>
                    <a:pt x="317412" y="642288"/>
                    <a:pt x="790743" y="740014"/>
                    <a:pt x="1206764" y="576281"/>
                  </a:cubicBez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31" name="Google Shape;1131;p28"/>
            <p:cNvSpPr/>
            <p:nvPr/>
          </p:nvSpPr>
          <p:spPr>
            <a:xfrm>
              <a:off x="6220533" y="3729820"/>
              <a:ext cx="1788595" cy="1800853"/>
            </a:xfrm>
            <a:custGeom>
              <a:avLst/>
              <a:gdLst/>
              <a:ahLst/>
              <a:cxnLst/>
              <a:rect l="l" t="t" r="r" b="b"/>
              <a:pathLst>
                <a:path w="1788595" h="1800853" extrusionOk="0">
                  <a:moveTo>
                    <a:pt x="320423" y="321713"/>
                  </a:moveTo>
                  <a:cubicBezTo>
                    <a:pt x="448515" y="769866"/>
                    <a:pt x="326125" y="1252375"/>
                    <a:pt x="0" y="1585005"/>
                  </a:cubicBezTo>
                  <a:cubicBezTo>
                    <a:pt x="440102" y="1906718"/>
                    <a:pt x="1062365" y="1868819"/>
                    <a:pt x="1459419" y="1471224"/>
                  </a:cubicBezTo>
                  <a:cubicBezTo>
                    <a:pt x="1859457" y="1070640"/>
                    <a:pt x="1894832" y="441128"/>
                    <a:pt x="1565801" y="0"/>
                  </a:cubicBezTo>
                  <a:cubicBezTo>
                    <a:pt x="1236845" y="320492"/>
                    <a:pt x="763073" y="442716"/>
                    <a:pt x="320423" y="321286"/>
                  </a:cubicBez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32" name="Google Shape;1132;p28"/>
            <p:cNvSpPr/>
            <p:nvPr/>
          </p:nvSpPr>
          <p:spPr>
            <a:xfrm>
              <a:off x="4174048" y="1681059"/>
              <a:ext cx="1788630" cy="1801394"/>
            </a:xfrm>
            <a:custGeom>
              <a:avLst/>
              <a:gdLst/>
              <a:ahLst/>
              <a:cxnLst/>
              <a:rect l="l" t="t" r="r" b="b"/>
              <a:pathLst>
                <a:path w="1788630" h="1801394" extrusionOk="0">
                  <a:moveTo>
                    <a:pt x="1468207" y="1480109"/>
                  </a:moveTo>
                  <a:cubicBezTo>
                    <a:pt x="1339919" y="1031802"/>
                    <a:pt x="1462317" y="549041"/>
                    <a:pt x="1788630" y="216304"/>
                  </a:cubicBezTo>
                  <a:cubicBezTo>
                    <a:pt x="1340499" y="-110671"/>
                    <a:pt x="721364" y="-62365"/>
                    <a:pt x="329211" y="330171"/>
                  </a:cubicBezTo>
                  <a:cubicBezTo>
                    <a:pt x="-70827" y="730754"/>
                    <a:pt x="-106288" y="1360267"/>
                    <a:pt x="222829" y="1801395"/>
                  </a:cubicBezTo>
                  <a:cubicBezTo>
                    <a:pt x="551564" y="1480510"/>
                    <a:pt x="1025557" y="1358227"/>
                    <a:pt x="1468207" y="1480109"/>
                  </a:cubicBez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33" name="Google Shape;1133;p28"/>
            <p:cNvSpPr/>
            <p:nvPr/>
          </p:nvSpPr>
          <p:spPr>
            <a:xfrm>
              <a:off x="6216016" y="1677662"/>
              <a:ext cx="1793112" cy="1801121"/>
            </a:xfrm>
            <a:custGeom>
              <a:avLst/>
              <a:gdLst/>
              <a:ahLst/>
              <a:cxnLst/>
              <a:rect l="l" t="t" r="r" b="b"/>
              <a:pathLst>
                <a:path w="1793112" h="1801121" extrusionOk="0">
                  <a:moveTo>
                    <a:pt x="327327" y="1478811"/>
                  </a:moveTo>
                  <a:cubicBezTo>
                    <a:pt x="769423" y="1358184"/>
                    <a:pt x="1242258" y="1480783"/>
                    <a:pt x="1570318" y="1801122"/>
                  </a:cubicBezTo>
                  <a:cubicBezTo>
                    <a:pt x="1899350" y="1359908"/>
                    <a:pt x="1863975" y="730481"/>
                    <a:pt x="1463937" y="329898"/>
                  </a:cubicBezTo>
                  <a:cubicBezTo>
                    <a:pt x="1070087" y="-63602"/>
                    <a:pt x="448515" y="-110716"/>
                    <a:pt x="0" y="218933"/>
                  </a:cubicBezTo>
                  <a:cubicBezTo>
                    <a:pt x="327421" y="549397"/>
                    <a:pt x="452402" y="1030462"/>
                    <a:pt x="327327" y="1478811"/>
                  </a:cubicBez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34" name="Google Shape;1134;p28"/>
            <p:cNvSpPr/>
            <p:nvPr/>
          </p:nvSpPr>
          <p:spPr>
            <a:xfrm>
              <a:off x="5758346" y="2005596"/>
              <a:ext cx="666481" cy="1378610"/>
            </a:xfrm>
            <a:custGeom>
              <a:avLst/>
              <a:gdLst/>
              <a:ahLst/>
              <a:cxnLst/>
              <a:rect l="l" t="t" r="r" b="b"/>
              <a:pathLst>
                <a:path w="666481" h="1378610" extrusionOk="0">
                  <a:moveTo>
                    <a:pt x="84909" y="1229064"/>
                  </a:moveTo>
                  <a:cubicBezTo>
                    <a:pt x="172213" y="1269490"/>
                    <a:pt x="254684" y="1319654"/>
                    <a:pt x="330745" y="1378611"/>
                  </a:cubicBezTo>
                  <a:cubicBezTo>
                    <a:pt x="409321" y="1317102"/>
                    <a:pt x="494801" y="1264991"/>
                    <a:pt x="585447" y="1223345"/>
                  </a:cubicBezTo>
                  <a:cubicBezTo>
                    <a:pt x="753287" y="804222"/>
                    <a:pt x="655583" y="325272"/>
                    <a:pt x="337053" y="5634"/>
                  </a:cubicBezTo>
                  <a:lnTo>
                    <a:pt x="331257" y="0"/>
                  </a:lnTo>
                  <a:lnTo>
                    <a:pt x="329467" y="1707"/>
                  </a:lnTo>
                  <a:cubicBezTo>
                    <a:pt x="8260" y="324019"/>
                    <a:pt x="-88174" y="807995"/>
                    <a:pt x="84909" y="1229064"/>
                  </a:cubicBez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35" name="Google Shape;1135;p28"/>
            <p:cNvSpPr/>
            <p:nvPr/>
          </p:nvSpPr>
          <p:spPr>
            <a:xfrm>
              <a:off x="4503259" y="3611087"/>
              <a:ext cx="8524" cy="8535"/>
            </a:xfrm>
            <a:custGeom>
              <a:avLst/>
              <a:gdLst/>
              <a:ahLst/>
              <a:cxnLst/>
              <a:rect l="l" t="t" r="r" b="b"/>
              <a:pathLst>
                <a:path w="8524" h="8535" extrusionOk="0">
                  <a:moveTo>
                    <a:pt x="0" y="0"/>
                  </a:moveTo>
                  <a:lnTo>
                    <a:pt x="0" y="0"/>
                  </a:lnTo>
                  <a:lnTo>
                    <a:pt x="0" y="0"/>
                  </a:lnTo>
                  <a:lnTo>
                    <a:pt x="0" y="0"/>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36" name="Google Shape;1136;p28"/>
            <p:cNvSpPr/>
            <p:nvPr/>
          </p:nvSpPr>
          <p:spPr>
            <a:xfrm>
              <a:off x="4007851" y="1514615"/>
              <a:ext cx="2583035" cy="2587283"/>
            </a:xfrm>
            <a:custGeom>
              <a:avLst/>
              <a:gdLst/>
              <a:ahLst/>
              <a:cxnLst/>
              <a:rect l="l" t="t" r="r" b="b"/>
              <a:pathLst>
                <a:path w="2583035" h="2587283" extrusionOk="0">
                  <a:moveTo>
                    <a:pt x="2086355" y="2314134"/>
                  </a:moveTo>
                  <a:cubicBezTo>
                    <a:pt x="1951562" y="2419952"/>
                    <a:pt x="1796960" y="2497653"/>
                    <a:pt x="1631677" y="2542637"/>
                  </a:cubicBezTo>
                  <a:cubicBezTo>
                    <a:pt x="1520743" y="2572503"/>
                    <a:pt x="1406349" y="2587509"/>
                    <a:pt x="1291478" y="2587279"/>
                  </a:cubicBezTo>
                  <a:cubicBezTo>
                    <a:pt x="954084" y="2588252"/>
                    <a:pt x="629880" y="2456152"/>
                    <a:pt x="389027" y="2219558"/>
                  </a:cubicBezTo>
                  <a:cubicBezTo>
                    <a:pt x="421497" y="2176034"/>
                    <a:pt x="457049" y="2134900"/>
                    <a:pt x="495408" y="2096472"/>
                  </a:cubicBezTo>
                  <a:lnTo>
                    <a:pt x="498221" y="2093741"/>
                  </a:lnTo>
                  <a:cubicBezTo>
                    <a:pt x="891730" y="2486326"/>
                    <a:pt x="1512629" y="2532138"/>
                    <a:pt x="1959345" y="2201548"/>
                  </a:cubicBezTo>
                  <a:lnTo>
                    <a:pt x="1962414" y="2204706"/>
                  </a:lnTo>
                  <a:lnTo>
                    <a:pt x="1973580" y="2215632"/>
                  </a:lnTo>
                  <a:cubicBezTo>
                    <a:pt x="2009262" y="2250594"/>
                    <a:pt x="2046922" y="2283482"/>
                    <a:pt x="2086355" y="2314134"/>
                  </a:cubicBezTo>
                  <a:close/>
                  <a:moveTo>
                    <a:pt x="2208165" y="382150"/>
                  </a:moveTo>
                  <a:lnTo>
                    <a:pt x="2205096" y="378907"/>
                  </a:lnTo>
                  <a:cubicBezTo>
                    <a:pt x="2166158" y="339965"/>
                    <a:pt x="2124816" y="303503"/>
                    <a:pt x="2081326" y="269734"/>
                  </a:cubicBezTo>
                  <a:cubicBezTo>
                    <a:pt x="1566859" y="-127940"/>
                    <a:pt x="837502" y="-81196"/>
                    <a:pt x="377860" y="378907"/>
                  </a:cubicBezTo>
                  <a:cubicBezTo>
                    <a:pt x="-89263" y="846666"/>
                    <a:pt x="-123189" y="1586375"/>
                    <a:pt x="275570" y="2093741"/>
                  </a:cubicBezTo>
                  <a:cubicBezTo>
                    <a:pt x="307346" y="2053409"/>
                    <a:pt x="341504" y="2015016"/>
                    <a:pt x="377860" y="1978764"/>
                  </a:cubicBezTo>
                  <a:lnTo>
                    <a:pt x="377860" y="1978764"/>
                  </a:lnTo>
                  <a:lnTo>
                    <a:pt x="389027" y="1967838"/>
                  </a:lnTo>
                  <a:cubicBezTo>
                    <a:pt x="59909" y="1526710"/>
                    <a:pt x="95370" y="897198"/>
                    <a:pt x="495408" y="496615"/>
                  </a:cubicBezTo>
                  <a:cubicBezTo>
                    <a:pt x="887561" y="104079"/>
                    <a:pt x="1506696" y="55773"/>
                    <a:pt x="1954827" y="382748"/>
                  </a:cubicBezTo>
                  <a:cubicBezTo>
                    <a:pt x="1999732" y="415656"/>
                    <a:pt x="2042157" y="451832"/>
                    <a:pt x="2081752" y="490981"/>
                  </a:cubicBezTo>
                  <a:lnTo>
                    <a:pt x="2087548" y="496615"/>
                  </a:lnTo>
                  <a:cubicBezTo>
                    <a:pt x="2406078" y="816253"/>
                    <a:pt x="2503782" y="1295204"/>
                    <a:pt x="2335942" y="1714326"/>
                  </a:cubicBezTo>
                  <a:cubicBezTo>
                    <a:pt x="2299834" y="1804677"/>
                    <a:pt x="2252056" y="1889907"/>
                    <a:pt x="2193844" y="1967838"/>
                  </a:cubicBezTo>
                  <a:cubicBezTo>
                    <a:pt x="2174580" y="1993787"/>
                    <a:pt x="2154011" y="2019027"/>
                    <a:pt x="2132129" y="2043551"/>
                  </a:cubicBezTo>
                  <a:cubicBezTo>
                    <a:pt x="2117809" y="2059658"/>
                    <a:pt x="2102951" y="2075449"/>
                    <a:pt x="2087548" y="2090924"/>
                  </a:cubicBezTo>
                  <a:lnTo>
                    <a:pt x="2085758" y="2092717"/>
                  </a:lnTo>
                  <a:cubicBezTo>
                    <a:pt x="2125361" y="2131802"/>
                    <a:pt x="2167786" y="2167925"/>
                    <a:pt x="2212683" y="2200779"/>
                  </a:cubicBezTo>
                  <a:cubicBezTo>
                    <a:pt x="2246038" y="2166850"/>
                    <a:pt x="2277509" y="2131119"/>
                    <a:pt x="2306960" y="2093741"/>
                  </a:cubicBezTo>
                  <a:cubicBezTo>
                    <a:pt x="2709819" y="1579914"/>
                    <a:pt x="2667463" y="846077"/>
                    <a:pt x="2208165" y="3821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37" name="Google Shape;1137;p28"/>
            <p:cNvSpPr/>
            <p:nvPr/>
          </p:nvSpPr>
          <p:spPr>
            <a:xfrm>
              <a:off x="4007628" y="3115058"/>
              <a:ext cx="2583360" cy="2586365"/>
            </a:xfrm>
            <a:custGeom>
              <a:avLst/>
              <a:gdLst/>
              <a:ahLst/>
              <a:cxnLst/>
              <a:rect l="l" t="t" r="r" b="b"/>
              <a:pathLst>
                <a:path w="2583360" h="2586365" extrusionOk="0">
                  <a:moveTo>
                    <a:pt x="2307182" y="493297"/>
                  </a:moveTo>
                  <a:cubicBezTo>
                    <a:pt x="2366229" y="568293"/>
                    <a:pt x="2416726" y="649655"/>
                    <a:pt x="2457719" y="735884"/>
                  </a:cubicBezTo>
                  <a:cubicBezTo>
                    <a:pt x="2370755" y="701177"/>
                    <a:pt x="2288497" y="655639"/>
                    <a:pt x="2212905" y="600336"/>
                  </a:cubicBezTo>
                  <a:cubicBezTo>
                    <a:pt x="2246260" y="566406"/>
                    <a:pt x="2277731" y="530676"/>
                    <a:pt x="2307182" y="493297"/>
                  </a:cubicBezTo>
                  <a:close/>
                  <a:moveTo>
                    <a:pt x="2533328" y="936474"/>
                  </a:moveTo>
                  <a:cubicBezTo>
                    <a:pt x="2464376" y="917627"/>
                    <a:pt x="2397112" y="893044"/>
                    <a:pt x="2332243" y="862981"/>
                  </a:cubicBezTo>
                  <a:cubicBezTo>
                    <a:pt x="2505351" y="1284033"/>
                    <a:pt x="2408952" y="1768011"/>
                    <a:pt x="2087770" y="2090338"/>
                  </a:cubicBezTo>
                  <a:lnTo>
                    <a:pt x="2085980" y="2092045"/>
                  </a:lnTo>
                  <a:cubicBezTo>
                    <a:pt x="2046556" y="2131395"/>
                    <a:pt x="2004268" y="2167775"/>
                    <a:pt x="1959482" y="2200877"/>
                  </a:cubicBezTo>
                  <a:cubicBezTo>
                    <a:pt x="1519210" y="2526089"/>
                    <a:pt x="893964" y="2489300"/>
                    <a:pt x="495630" y="2089912"/>
                  </a:cubicBezTo>
                  <a:cubicBezTo>
                    <a:pt x="95592" y="1689755"/>
                    <a:pt x="60217" y="1060328"/>
                    <a:pt x="389249" y="619115"/>
                  </a:cubicBezTo>
                  <a:cubicBezTo>
                    <a:pt x="421719" y="575591"/>
                    <a:pt x="457272" y="534457"/>
                    <a:pt x="495630" y="496029"/>
                  </a:cubicBezTo>
                  <a:lnTo>
                    <a:pt x="498443" y="493297"/>
                  </a:lnTo>
                  <a:cubicBezTo>
                    <a:pt x="817332" y="176860"/>
                    <a:pt x="1293294" y="80005"/>
                    <a:pt x="1710236" y="246699"/>
                  </a:cubicBezTo>
                  <a:cubicBezTo>
                    <a:pt x="1797191" y="281431"/>
                    <a:pt x="1879440" y="326970"/>
                    <a:pt x="1955050" y="382247"/>
                  </a:cubicBezTo>
                  <a:cubicBezTo>
                    <a:pt x="1957607" y="379601"/>
                    <a:pt x="1960079" y="376955"/>
                    <a:pt x="1962636" y="374394"/>
                  </a:cubicBezTo>
                  <a:lnTo>
                    <a:pt x="1973632" y="363725"/>
                  </a:lnTo>
                  <a:cubicBezTo>
                    <a:pt x="2007780" y="330350"/>
                    <a:pt x="2043718" y="298861"/>
                    <a:pt x="2081292" y="269404"/>
                  </a:cubicBezTo>
                  <a:cubicBezTo>
                    <a:pt x="1948367" y="166480"/>
                    <a:pt x="1796552" y="90691"/>
                    <a:pt x="1634456" y="46365"/>
                  </a:cubicBezTo>
                  <a:cubicBezTo>
                    <a:pt x="1191806" y="-75517"/>
                    <a:pt x="717813" y="46766"/>
                    <a:pt x="389078" y="367651"/>
                  </a:cubicBezTo>
                  <a:lnTo>
                    <a:pt x="377912" y="378577"/>
                  </a:lnTo>
                  <a:lnTo>
                    <a:pt x="377912" y="378577"/>
                  </a:lnTo>
                  <a:cubicBezTo>
                    <a:pt x="341556" y="414828"/>
                    <a:pt x="307398" y="453222"/>
                    <a:pt x="275622" y="493554"/>
                  </a:cubicBezTo>
                  <a:cubicBezTo>
                    <a:pt x="-123308" y="1000578"/>
                    <a:pt x="-89211" y="1740287"/>
                    <a:pt x="378082" y="2208047"/>
                  </a:cubicBezTo>
                  <a:cubicBezTo>
                    <a:pt x="839749" y="2669105"/>
                    <a:pt x="1571864" y="2714208"/>
                    <a:pt x="2086492" y="2313292"/>
                  </a:cubicBezTo>
                  <a:cubicBezTo>
                    <a:pt x="2128192" y="2280652"/>
                    <a:pt x="2167872" y="2245501"/>
                    <a:pt x="2205318" y="2208047"/>
                  </a:cubicBezTo>
                  <a:cubicBezTo>
                    <a:pt x="2207876" y="2205486"/>
                    <a:pt x="2210348" y="2202840"/>
                    <a:pt x="2212905" y="2200193"/>
                  </a:cubicBezTo>
                  <a:cubicBezTo>
                    <a:pt x="2539192" y="1867478"/>
                    <a:pt x="2661582" y="1384755"/>
                    <a:pt x="2533328" y="936474"/>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38" name="Google Shape;1138;p28"/>
            <p:cNvSpPr/>
            <p:nvPr/>
          </p:nvSpPr>
          <p:spPr>
            <a:xfrm>
              <a:off x="5592164" y="3111085"/>
              <a:ext cx="2583110" cy="2586401"/>
            </a:xfrm>
            <a:custGeom>
              <a:avLst/>
              <a:gdLst/>
              <a:ahLst/>
              <a:cxnLst/>
              <a:rect l="l" t="t" r="r" b="b"/>
              <a:pathLst>
                <a:path w="2583110" h="2586401" extrusionOk="0">
                  <a:moveTo>
                    <a:pt x="2307030" y="493259"/>
                  </a:moveTo>
                  <a:cubicBezTo>
                    <a:pt x="2275371" y="452988"/>
                    <a:pt x="2241352" y="414619"/>
                    <a:pt x="2205166" y="378368"/>
                  </a:cubicBezTo>
                  <a:lnTo>
                    <a:pt x="2194170" y="367698"/>
                  </a:lnTo>
                  <a:cubicBezTo>
                    <a:pt x="1866059" y="47454"/>
                    <a:pt x="1393224" y="-75052"/>
                    <a:pt x="951179" y="45644"/>
                  </a:cubicBezTo>
                  <a:cubicBezTo>
                    <a:pt x="932290" y="114067"/>
                    <a:pt x="907740" y="180791"/>
                    <a:pt x="877786" y="245125"/>
                  </a:cubicBezTo>
                  <a:cubicBezTo>
                    <a:pt x="1293841" y="80683"/>
                    <a:pt x="1767631" y="178034"/>
                    <a:pt x="2085402" y="493259"/>
                  </a:cubicBezTo>
                  <a:lnTo>
                    <a:pt x="2088215" y="496076"/>
                  </a:lnTo>
                  <a:cubicBezTo>
                    <a:pt x="2126591" y="534479"/>
                    <a:pt x="2162145" y="575621"/>
                    <a:pt x="2194596" y="619162"/>
                  </a:cubicBezTo>
                  <a:cubicBezTo>
                    <a:pt x="2523629" y="1060290"/>
                    <a:pt x="2488253" y="1689802"/>
                    <a:pt x="2088215" y="2090385"/>
                  </a:cubicBezTo>
                  <a:cubicBezTo>
                    <a:pt x="1691160" y="2487981"/>
                    <a:pt x="1068898" y="2525709"/>
                    <a:pt x="628796" y="2204167"/>
                  </a:cubicBezTo>
                  <a:cubicBezTo>
                    <a:pt x="626239" y="2206813"/>
                    <a:pt x="623767" y="2209459"/>
                    <a:pt x="621209" y="2212020"/>
                  </a:cubicBezTo>
                  <a:cubicBezTo>
                    <a:pt x="583763" y="2249475"/>
                    <a:pt x="544083" y="2284625"/>
                    <a:pt x="502383" y="2317266"/>
                  </a:cubicBezTo>
                  <a:cubicBezTo>
                    <a:pt x="1017071" y="2714119"/>
                    <a:pt x="1745800" y="2667411"/>
                    <a:pt x="2205763" y="2208093"/>
                  </a:cubicBezTo>
                  <a:cubicBezTo>
                    <a:pt x="2672460" y="1740334"/>
                    <a:pt x="2706301" y="1000625"/>
                    <a:pt x="2307030" y="493259"/>
                  </a:cubicBezTo>
                  <a:close/>
                  <a:moveTo>
                    <a:pt x="495649" y="2090385"/>
                  </a:moveTo>
                  <a:lnTo>
                    <a:pt x="501445" y="2096019"/>
                  </a:lnTo>
                  <a:cubicBezTo>
                    <a:pt x="462021" y="2135369"/>
                    <a:pt x="419733" y="2171748"/>
                    <a:pt x="374947" y="2204850"/>
                  </a:cubicBezTo>
                  <a:cubicBezTo>
                    <a:pt x="47884" y="1874601"/>
                    <a:pt x="-77157" y="1394072"/>
                    <a:pt x="47364" y="945996"/>
                  </a:cubicBezTo>
                  <a:cubicBezTo>
                    <a:pt x="115787" y="927422"/>
                    <a:pt x="182531" y="903155"/>
                    <a:pt x="246914" y="873442"/>
                  </a:cubicBezTo>
                  <a:cubicBezTo>
                    <a:pt x="79483" y="1292411"/>
                    <a:pt x="177297" y="1770977"/>
                    <a:pt x="495649" y="2090385"/>
                  </a:cubicBezTo>
                  <a:close/>
                  <a:moveTo>
                    <a:pt x="496927" y="273122"/>
                  </a:moveTo>
                  <a:cubicBezTo>
                    <a:pt x="459293" y="302656"/>
                    <a:pt x="423296" y="334230"/>
                    <a:pt x="389097" y="367698"/>
                  </a:cubicBezTo>
                  <a:lnTo>
                    <a:pt x="377930" y="378624"/>
                  </a:lnTo>
                  <a:cubicBezTo>
                    <a:pt x="375373" y="381185"/>
                    <a:pt x="372901" y="383831"/>
                    <a:pt x="370344" y="386477"/>
                  </a:cubicBezTo>
                  <a:cubicBezTo>
                    <a:pt x="267099" y="491356"/>
                    <a:pt x="182591" y="613187"/>
                    <a:pt x="120501" y="746686"/>
                  </a:cubicBezTo>
                  <a:cubicBezTo>
                    <a:pt x="211113" y="710947"/>
                    <a:pt x="296635" y="663420"/>
                    <a:pt x="374862" y="605334"/>
                  </a:cubicBezTo>
                  <a:cubicBezTo>
                    <a:pt x="400945" y="586128"/>
                    <a:pt x="426006" y="565557"/>
                    <a:pt x="450641" y="543876"/>
                  </a:cubicBezTo>
                  <a:cubicBezTo>
                    <a:pt x="467689" y="528939"/>
                    <a:pt x="484141" y="513574"/>
                    <a:pt x="500252" y="497527"/>
                  </a:cubicBezTo>
                  <a:lnTo>
                    <a:pt x="501275" y="496503"/>
                  </a:lnTo>
                  <a:lnTo>
                    <a:pt x="503065" y="494710"/>
                  </a:lnTo>
                  <a:cubicBezTo>
                    <a:pt x="518519" y="479235"/>
                    <a:pt x="533385" y="463444"/>
                    <a:pt x="547646" y="447337"/>
                  </a:cubicBezTo>
                  <a:cubicBezTo>
                    <a:pt x="569468" y="422814"/>
                    <a:pt x="590037" y="397573"/>
                    <a:pt x="609361" y="371625"/>
                  </a:cubicBezTo>
                  <a:cubicBezTo>
                    <a:pt x="667572" y="293693"/>
                    <a:pt x="715350" y="208464"/>
                    <a:pt x="751458" y="118113"/>
                  </a:cubicBezTo>
                  <a:cubicBezTo>
                    <a:pt x="660881" y="159690"/>
                    <a:pt x="575460" y="211716"/>
                    <a:pt x="496927" y="273122"/>
                  </a:cubicBezTo>
                  <a:close/>
                </a:path>
              </a:pathLst>
            </a:custGeom>
            <a:solidFill>
              <a:srgbClr val="06C4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39" name="Google Shape;1139;p28"/>
            <p:cNvSpPr/>
            <p:nvPr/>
          </p:nvSpPr>
          <p:spPr>
            <a:xfrm>
              <a:off x="5592204" y="1511258"/>
              <a:ext cx="2583028" cy="2586760"/>
            </a:xfrm>
            <a:custGeom>
              <a:avLst/>
              <a:gdLst/>
              <a:ahLst/>
              <a:cxnLst/>
              <a:rect l="l" t="t" r="r" b="b"/>
              <a:pathLst>
                <a:path w="2583028" h="2586760" extrusionOk="0">
                  <a:moveTo>
                    <a:pt x="125661" y="1850500"/>
                  </a:moveTo>
                  <a:cubicBezTo>
                    <a:pt x="166653" y="1936728"/>
                    <a:pt x="217150" y="2018091"/>
                    <a:pt x="276197" y="2093087"/>
                  </a:cubicBezTo>
                  <a:cubicBezTo>
                    <a:pt x="305623" y="2055691"/>
                    <a:pt x="337102" y="2019961"/>
                    <a:pt x="370474" y="1986048"/>
                  </a:cubicBezTo>
                  <a:cubicBezTo>
                    <a:pt x="294865" y="1930771"/>
                    <a:pt x="212616" y="1885232"/>
                    <a:pt x="125661" y="1850500"/>
                  </a:cubicBezTo>
                  <a:close/>
                  <a:moveTo>
                    <a:pt x="50052" y="1649910"/>
                  </a:moveTo>
                  <a:cubicBezTo>
                    <a:pt x="118986" y="1668748"/>
                    <a:pt x="186216" y="1693331"/>
                    <a:pt x="251051" y="1723403"/>
                  </a:cubicBezTo>
                  <a:cubicBezTo>
                    <a:pt x="77968" y="1302334"/>
                    <a:pt x="174402" y="818358"/>
                    <a:pt x="495609" y="496046"/>
                  </a:cubicBezTo>
                  <a:lnTo>
                    <a:pt x="497399" y="494339"/>
                  </a:lnTo>
                  <a:cubicBezTo>
                    <a:pt x="457804" y="455189"/>
                    <a:pt x="415379" y="419013"/>
                    <a:pt x="370474" y="386105"/>
                  </a:cubicBezTo>
                  <a:cubicBezTo>
                    <a:pt x="44161" y="718842"/>
                    <a:pt x="-78237" y="1201603"/>
                    <a:pt x="50052" y="1649910"/>
                  </a:cubicBezTo>
                  <a:close/>
                  <a:moveTo>
                    <a:pt x="2306990" y="2093087"/>
                  </a:moveTo>
                  <a:lnTo>
                    <a:pt x="2306990" y="2093087"/>
                  </a:lnTo>
                  <a:cubicBezTo>
                    <a:pt x="2275135" y="2133299"/>
                    <a:pt x="2240979" y="2171633"/>
                    <a:pt x="2204700" y="2207893"/>
                  </a:cubicBezTo>
                  <a:lnTo>
                    <a:pt x="2193534" y="2218818"/>
                  </a:lnTo>
                  <a:lnTo>
                    <a:pt x="2193534" y="2218818"/>
                  </a:lnTo>
                  <a:cubicBezTo>
                    <a:pt x="1732931" y="2668994"/>
                    <a:pt x="1011686" y="2711067"/>
                    <a:pt x="502002" y="2317492"/>
                  </a:cubicBezTo>
                  <a:cubicBezTo>
                    <a:pt x="462510" y="2286840"/>
                    <a:pt x="424799" y="2253952"/>
                    <a:pt x="389057" y="2218989"/>
                  </a:cubicBezTo>
                  <a:lnTo>
                    <a:pt x="377890" y="2208063"/>
                  </a:lnTo>
                  <a:lnTo>
                    <a:pt x="374822" y="2204905"/>
                  </a:lnTo>
                  <a:cubicBezTo>
                    <a:pt x="400905" y="2185700"/>
                    <a:pt x="425966" y="2165128"/>
                    <a:pt x="450601" y="2143448"/>
                  </a:cubicBezTo>
                  <a:cubicBezTo>
                    <a:pt x="467650" y="2128510"/>
                    <a:pt x="484101" y="2113146"/>
                    <a:pt x="500212" y="2097098"/>
                  </a:cubicBezTo>
                  <a:lnTo>
                    <a:pt x="501235" y="2096074"/>
                  </a:lnTo>
                  <a:cubicBezTo>
                    <a:pt x="540838" y="2135159"/>
                    <a:pt x="583263" y="2171283"/>
                    <a:pt x="628159" y="2204137"/>
                  </a:cubicBezTo>
                  <a:cubicBezTo>
                    <a:pt x="703751" y="2259440"/>
                    <a:pt x="786009" y="2304978"/>
                    <a:pt x="872973" y="2339685"/>
                  </a:cubicBezTo>
                  <a:cubicBezTo>
                    <a:pt x="1290102" y="2506363"/>
                    <a:pt x="1766227" y="2409524"/>
                    <a:pt x="2085362" y="2093087"/>
                  </a:cubicBezTo>
                  <a:lnTo>
                    <a:pt x="2085362" y="2093087"/>
                  </a:lnTo>
                  <a:lnTo>
                    <a:pt x="2088175" y="2090355"/>
                  </a:lnTo>
                  <a:cubicBezTo>
                    <a:pt x="2126389" y="2051987"/>
                    <a:pt x="2161824" y="2010938"/>
                    <a:pt x="2194216" y="1967526"/>
                  </a:cubicBezTo>
                  <a:lnTo>
                    <a:pt x="2194216" y="1967526"/>
                  </a:lnTo>
                  <a:cubicBezTo>
                    <a:pt x="2523248" y="1526312"/>
                    <a:pt x="2487872" y="896885"/>
                    <a:pt x="2087834" y="496302"/>
                  </a:cubicBezTo>
                  <a:cubicBezTo>
                    <a:pt x="1693985" y="102802"/>
                    <a:pt x="1072412" y="55688"/>
                    <a:pt x="623897" y="385337"/>
                  </a:cubicBezTo>
                  <a:lnTo>
                    <a:pt x="620829" y="382093"/>
                  </a:lnTo>
                  <a:cubicBezTo>
                    <a:pt x="581890" y="343152"/>
                    <a:pt x="540548" y="306689"/>
                    <a:pt x="497058" y="272921"/>
                  </a:cubicBezTo>
                  <a:cubicBezTo>
                    <a:pt x="1003477" y="-123224"/>
                    <a:pt x="1739452" y="-88142"/>
                    <a:pt x="2205297" y="378338"/>
                  </a:cubicBezTo>
                  <a:cubicBezTo>
                    <a:pt x="2672420" y="846097"/>
                    <a:pt x="2706261" y="1585806"/>
                    <a:pt x="2306990" y="2093087"/>
                  </a:cubicBezTo>
                  <a:close/>
                </a:path>
              </a:pathLst>
            </a:custGeom>
            <a:solidFill>
              <a:srgbClr val="FF54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grpSp>
        <p:nvGrpSpPr>
          <p:cNvPr id="1140" name="Google Shape;1140;p28"/>
          <p:cNvGrpSpPr/>
          <p:nvPr/>
        </p:nvGrpSpPr>
        <p:grpSpPr>
          <a:xfrm>
            <a:off x="228600" y="1581769"/>
            <a:ext cx="11390819" cy="4251160"/>
            <a:chOff x="228600" y="1467469"/>
            <a:chExt cx="11390819" cy="4251160"/>
          </a:xfrm>
        </p:grpSpPr>
        <p:grpSp>
          <p:nvGrpSpPr>
            <p:cNvPr id="1141" name="Google Shape;1141;p28"/>
            <p:cNvGrpSpPr/>
            <p:nvPr/>
          </p:nvGrpSpPr>
          <p:grpSpPr>
            <a:xfrm>
              <a:off x="3964167" y="1468641"/>
              <a:ext cx="4263667" cy="892787"/>
              <a:chOff x="3965234" y="1468641"/>
              <a:chExt cx="4263667" cy="892787"/>
            </a:xfrm>
          </p:grpSpPr>
          <p:sp>
            <p:nvSpPr>
              <p:cNvPr id="1142" name="Google Shape;1142;p28"/>
              <p:cNvSpPr/>
              <p:nvPr/>
            </p:nvSpPr>
            <p:spPr>
              <a:xfrm>
                <a:off x="3965234" y="1468641"/>
                <a:ext cx="892790" cy="892787"/>
              </a:xfrm>
              <a:prstGeom prst="ellipse">
                <a:avLst/>
              </a:prstGeom>
              <a:solidFill>
                <a:schemeClr val="lt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400" b="1">
                    <a:solidFill>
                      <a:schemeClr val="dk2"/>
                    </a:solidFill>
                    <a:latin typeface="Arial Black"/>
                    <a:ea typeface="Arial Black"/>
                    <a:cs typeface="Arial Black"/>
                    <a:sym typeface="Arial Black"/>
                  </a:rPr>
                  <a:t>CX</a:t>
                </a:r>
                <a:endParaRPr/>
              </a:p>
            </p:txBody>
          </p:sp>
          <p:sp>
            <p:nvSpPr>
              <p:cNvPr id="1143" name="Google Shape;1143;p28"/>
              <p:cNvSpPr/>
              <p:nvPr/>
            </p:nvSpPr>
            <p:spPr>
              <a:xfrm>
                <a:off x="7336111" y="1468641"/>
                <a:ext cx="892790" cy="892787"/>
              </a:xfrm>
              <a:prstGeom prst="ellipse">
                <a:avLst/>
              </a:prstGeom>
              <a:solidFill>
                <a:srgbClr val="FF540A"/>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400" b="1">
                    <a:solidFill>
                      <a:schemeClr val="lt1"/>
                    </a:solidFill>
                    <a:latin typeface="Arial Black"/>
                    <a:ea typeface="Arial Black"/>
                    <a:cs typeface="Arial Black"/>
                    <a:sym typeface="Arial Black"/>
                  </a:rPr>
                  <a:t>EX</a:t>
                </a:r>
                <a:endParaRPr/>
              </a:p>
            </p:txBody>
          </p:sp>
        </p:grpSp>
        <p:sp>
          <p:nvSpPr>
            <p:cNvPr id="1144" name="Google Shape;1144;p28"/>
            <p:cNvSpPr/>
            <p:nvPr/>
          </p:nvSpPr>
          <p:spPr>
            <a:xfrm>
              <a:off x="7335044" y="4825842"/>
              <a:ext cx="892790" cy="892787"/>
            </a:xfrm>
            <a:prstGeom prst="ellipse">
              <a:avLst/>
            </a:prstGeom>
            <a:solidFill>
              <a:srgbClr val="06C4B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400" b="1">
                  <a:solidFill>
                    <a:schemeClr val="lt1"/>
                  </a:solidFill>
                  <a:latin typeface="Arial Black"/>
                  <a:ea typeface="Arial Black"/>
                  <a:cs typeface="Arial Black"/>
                  <a:sym typeface="Arial Black"/>
                </a:rPr>
                <a:t>UX</a:t>
              </a:r>
              <a:endParaRPr/>
            </a:p>
          </p:txBody>
        </p:sp>
        <p:sp>
          <p:nvSpPr>
            <p:cNvPr id="1145" name="Google Shape;1145;p28"/>
            <p:cNvSpPr/>
            <p:nvPr/>
          </p:nvSpPr>
          <p:spPr>
            <a:xfrm>
              <a:off x="3964167" y="4825842"/>
              <a:ext cx="892790" cy="892787"/>
            </a:xfrm>
            <a:prstGeom prst="ellipse">
              <a:avLst/>
            </a:prstGeom>
            <a:solidFill>
              <a:srgbClr val="009AD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400" b="1">
                  <a:solidFill>
                    <a:schemeClr val="lt1"/>
                  </a:solidFill>
                  <a:latin typeface="Arial Black"/>
                  <a:ea typeface="Arial Black"/>
                  <a:cs typeface="Arial Black"/>
                  <a:sym typeface="Arial Black"/>
                </a:rPr>
                <a:t>MX</a:t>
              </a:r>
              <a:endParaRPr/>
            </a:p>
          </p:txBody>
        </p:sp>
        <p:sp>
          <p:nvSpPr>
            <p:cNvPr id="1146" name="Google Shape;1146;p28"/>
            <p:cNvSpPr txBox="1"/>
            <p:nvPr/>
          </p:nvSpPr>
          <p:spPr>
            <a:xfrm>
              <a:off x="1213338" y="1467469"/>
              <a:ext cx="2542512" cy="95410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2800" b="1">
                  <a:solidFill>
                    <a:schemeClr val="lt2"/>
                  </a:solidFill>
                  <a:latin typeface="Arial Black"/>
                  <a:ea typeface="Arial Black"/>
                  <a:cs typeface="Arial Black"/>
                  <a:sym typeface="Arial Black"/>
                </a:rPr>
                <a:t>Customer </a:t>
              </a:r>
              <a:br>
                <a:rPr lang="en-GB" sz="2800" b="1">
                  <a:solidFill>
                    <a:schemeClr val="lt2"/>
                  </a:solidFill>
                  <a:latin typeface="Arial Black"/>
                  <a:ea typeface="Arial Black"/>
                  <a:cs typeface="Arial Black"/>
                  <a:sym typeface="Arial Black"/>
                </a:rPr>
              </a:br>
              <a:r>
                <a:rPr lang="en-GB" sz="2800" b="1">
                  <a:solidFill>
                    <a:schemeClr val="lt2"/>
                  </a:solidFill>
                  <a:latin typeface="Arial Black"/>
                  <a:ea typeface="Arial Black"/>
                  <a:cs typeface="Arial Black"/>
                  <a:sym typeface="Arial Black"/>
                </a:rPr>
                <a:t>Experience</a:t>
              </a:r>
              <a:endParaRPr/>
            </a:p>
          </p:txBody>
        </p:sp>
        <p:sp>
          <p:nvSpPr>
            <p:cNvPr id="1147" name="Google Shape;1147;p28"/>
            <p:cNvSpPr txBox="1"/>
            <p:nvPr/>
          </p:nvSpPr>
          <p:spPr>
            <a:xfrm>
              <a:off x="8436867" y="1467469"/>
              <a:ext cx="2500763"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FF540A"/>
                  </a:solidFill>
                  <a:latin typeface="Arial Black"/>
                  <a:ea typeface="Arial Black"/>
                  <a:cs typeface="Arial Black"/>
                  <a:sym typeface="Arial Black"/>
                </a:rPr>
                <a:t>Employee </a:t>
              </a:r>
              <a:br>
                <a:rPr lang="en-GB" sz="2800" b="1">
                  <a:solidFill>
                    <a:srgbClr val="FF540A"/>
                  </a:solidFill>
                  <a:latin typeface="Arial Black"/>
                  <a:ea typeface="Arial Black"/>
                  <a:cs typeface="Arial Black"/>
                  <a:sym typeface="Arial Black"/>
                </a:rPr>
              </a:br>
              <a:r>
                <a:rPr lang="en-GB" sz="2800" b="1">
                  <a:solidFill>
                    <a:srgbClr val="FF540A"/>
                  </a:solidFill>
                  <a:latin typeface="Arial Black"/>
                  <a:ea typeface="Arial Black"/>
                  <a:cs typeface="Arial Black"/>
                  <a:sym typeface="Arial Black"/>
                </a:rPr>
                <a:t>Experience</a:t>
              </a:r>
              <a:endParaRPr/>
            </a:p>
          </p:txBody>
        </p:sp>
        <p:sp>
          <p:nvSpPr>
            <p:cNvPr id="1148" name="Google Shape;1148;p28"/>
            <p:cNvSpPr txBox="1"/>
            <p:nvPr/>
          </p:nvSpPr>
          <p:spPr>
            <a:xfrm>
              <a:off x="8436868" y="4704526"/>
              <a:ext cx="3182551"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06C4B0"/>
                  </a:solidFill>
                  <a:latin typeface="Arial Black"/>
                  <a:ea typeface="Arial Black"/>
                  <a:cs typeface="Arial Black"/>
                  <a:sym typeface="Arial Black"/>
                </a:rPr>
                <a:t>User </a:t>
              </a:r>
              <a:br>
                <a:rPr lang="en-GB" sz="2800" b="1">
                  <a:solidFill>
                    <a:srgbClr val="06C4B0"/>
                  </a:solidFill>
                  <a:latin typeface="Arial Black"/>
                  <a:ea typeface="Arial Black"/>
                  <a:cs typeface="Arial Black"/>
                  <a:sym typeface="Arial Black"/>
                </a:rPr>
              </a:br>
              <a:r>
                <a:rPr lang="en-GB" sz="2800" b="1">
                  <a:solidFill>
                    <a:srgbClr val="06C4B0"/>
                  </a:solidFill>
                  <a:latin typeface="Arial Black"/>
                  <a:ea typeface="Arial Black"/>
                  <a:cs typeface="Arial Black"/>
                  <a:sym typeface="Arial Black"/>
                </a:rPr>
                <a:t>Experience</a:t>
              </a:r>
              <a:endParaRPr/>
            </a:p>
          </p:txBody>
        </p:sp>
        <p:sp>
          <p:nvSpPr>
            <p:cNvPr id="1149" name="Google Shape;1149;p28"/>
            <p:cNvSpPr txBox="1"/>
            <p:nvPr/>
          </p:nvSpPr>
          <p:spPr>
            <a:xfrm>
              <a:off x="228600" y="4996208"/>
              <a:ext cx="3527250" cy="52322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2800" b="1">
                  <a:solidFill>
                    <a:srgbClr val="009AD7"/>
                  </a:solidFill>
                  <a:latin typeface="Arial Black"/>
                  <a:ea typeface="Arial Black"/>
                  <a:cs typeface="Arial Black"/>
                  <a:sym typeface="Arial Black"/>
                </a:rPr>
                <a:t>Multiexperience</a:t>
              </a:r>
              <a:endParaRPr/>
            </a:p>
          </p:txBody>
        </p:sp>
      </p:grpSp>
      <p:sp>
        <p:nvSpPr>
          <p:cNvPr id="1150" name="Google Shape;1150;p28"/>
          <p:cNvSpPr/>
          <p:nvPr/>
        </p:nvSpPr>
        <p:spPr>
          <a:xfrm>
            <a:off x="6883519" y="4401356"/>
            <a:ext cx="509636" cy="713724"/>
          </a:xfrm>
          <a:custGeom>
            <a:avLst/>
            <a:gdLst/>
            <a:ahLst/>
            <a:cxnLst/>
            <a:rect l="l" t="t" r="r" b="b"/>
            <a:pathLst>
              <a:path w="509636" h="713724" extrusionOk="0">
                <a:moveTo>
                  <a:pt x="445223" y="574892"/>
                </a:moveTo>
                <a:cubicBezTo>
                  <a:pt x="465985" y="557240"/>
                  <a:pt x="479214" y="530985"/>
                  <a:pt x="479214" y="501659"/>
                </a:cubicBezTo>
                <a:cubicBezTo>
                  <a:pt x="479214" y="448627"/>
                  <a:pt x="436059" y="405472"/>
                  <a:pt x="383027" y="405472"/>
                </a:cubicBezTo>
                <a:cubicBezTo>
                  <a:pt x="329995" y="405472"/>
                  <a:pt x="286840" y="448627"/>
                  <a:pt x="286840" y="501659"/>
                </a:cubicBezTo>
                <a:cubicBezTo>
                  <a:pt x="286840" y="530590"/>
                  <a:pt x="299738" y="556501"/>
                  <a:pt x="320016" y="574153"/>
                </a:cubicBezTo>
                <a:lnTo>
                  <a:pt x="254353" y="573758"/>
                </a:lnTo>
                <a:lnTo>
                  <a:pt x="254353" y="712513"/>
                </a:lnTo>
                <a:lnTo>
                  <a:pt x="305333" y="712513"/>
                </a:lnTo>
                <a:lnTo>
                  <a:pt x="305333" y="625044"/>
                </a:lnTo>
                <a:lnTo>
                  <a:pt x="458656" y="625949"/>
                </a:lnTo>
                <a:lnTo>
                  <a:pt x="458656" y="713724"/>
                </a:lnTo>
                <a:lnTo>
                  <a:pt x="509637" y="713724"/>
                </a:lnTo>
                <a:lnTo>
                  <a:pt x="509637" y="575274"/>
                </a:lnTo>
                <a:lnTo>
                  <a:pt x="445223" y="574892"/>
                </a:lnTo>
                <a:close/>
                <a:moveTo>
                  <a:pt x="383027" y="456439"/>
                </a:moveTo>
                <a:cubicBezTo>
                  <a:pt x="407956" y="456439"/>
                  <a:pt x="428234" y="476717"/>
                  <a:pt x="428234" y="501646"/>
                </a:cubicBezTo>
                <a:cubicBezTo>
                  <a:pt x="428234" y="526563"/>
                  <a:pt x="407956" y="546840"/>
                  <a:pt x="383027" y="546840"/>
                </a:cubicBezTo>
                <a:cubicBezTo>
                  <a:pt x="358098" y="546840"/>
                  <a:pt x="337820" y="526563"/>
                  <a:pt x="337820" y="501646"/>
                </a:cubicBezTo>
                <a:cubicBezTo>
                  <a:pt x="337833" y="476717"/>
                  <a:pt x="358098" y="456439"/>
                  <a:pt x="383027" y="456439"/>
                </a:cubicBezTo>
                <a:close/>
                <a:moveTo>
                  <a:pt x="50980" y="662744"/>
                </a:moveTo>
                <a:lnTo>
                  <a:pt x="202442" y="662744"/>
                </a:lnTo>
                <a:lnTo>
                  <a:pt x="202442" y="713724"/>
                </a:lnTo>
                <a:lnTo>
                  <a:pt x="24394" y="713724"/>
                </a:lnTo>
                <a:cubicBezTo>
                  <a:pt x="10923" y="713724"/>
                  <a:pt x="0" y="702802"/>
                  <a:pt x="0" y="689330"/>
                </a:cubicBezTo>
                <a:lnTo>
                  <a:pt x="0" y="24394"/>
                </a:lnTo>
                <a:cubicBezTo>
                  <a:pt x="0" y="10923"/>
                  <a:pt x="10923" y="0"/>
                  <a:pt x="24394" y="0"/>
                </a:cubicBezTo>
                <a:lnTo>
                  <a:pt x="382963" y="0"/>
                </a:lnTo>
                <a:cubicBezTo>
                  <a:pt x="396435" y="0"/>
                  <a:pt x="407357" y="10923"/>
                  <a:pt x="407357" y="24394"/>
                </a:cubicBezTo>
                <a:lnTo>
                  <a:pt x="407357" y="356862"/>
                </a:lnTo>
                <a:lnTo>
                  <a:pt x="356377" y="356862"/>
                </a:lnTo>
                <a:lnTo>
                  <a:pt x="356377" y="50980"/>
                </a:lnTo>
                <a:lnTo>
                  <a:pt x="50980" y="50980"/>
                </a:lnTo>
                <a:lnTo>
                  <a:pt x="50980" y="662744"/>
                </a:lnTo>
                <a:close/>
                <a:moveTo>
                  <a:pt x="127323" y="152941"/>
                </a:moveTo>
                <a:lnTo>
                  <a:pt x="127323" y="101961"/>
                </a:lnTo>
                <a:lnTo>
                  <a:pt x="279856" y="101961"/>
                </a:lnTo>
                <a:lnTo>
                  <a:pt x="279856" y="152941"/>
                </a:lnTo>
                <a:lnTo>
                  <a:pt x="127323" y="152941"/>
                </a:lnTo>
                <a:close/>
              </a:path>
            </a:pathLst>
          </a:custGeom>
          <a:solidFill>
            <a:srgbClr val="06C4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pic>
        <p:nvPicPr>
          <p:cNvPr id="1151" name="Google Shape;1151;p28"/>
          <p:cNvPicPr preferRelativeResize="0"/>
          <p:nvPr/>
        </p:nvPicPr>
        <p:blipFill rotWithShape="1">
          <a:blip r:embed="rId3">
            <a:alphaModFix/>
          </a:blip>
          <a:srcRect/>
          <a:stretch/>
        </p:blipFill>
        <p:spPr>
          <a:xfrm>
            <a:off x="11144954" y="366713"/>
            <a:ext cx="658599" cy="512242"/>
          </a:xfrm>
          <a:prstGeom prst="rect">
            <a:avLst/>
          </a:prstGeom>
          <a:noFill/>
          <a:ln>
            <a:noFill/>
          </a:ln>
        </p:spPr>
      </p:pic>
      <p:sp>
        <p:nvSpPr>
          <p:cNvPr id="1152" name="Google Shape;1152;p28"/>
          <p:cNvSpPr txBox="1"/>
          <p:nvPr/>
        </p:nvSpPr>
        <p:spPr>
          <a:xfrm>
            <a:off x="457200" y="6106954"/>
            <a:ext cx="6229673" cy="246221"/>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900">
                <a:solidFill>
                  <a:srgbClr val="D3D3D3"/>
                </a:solidFill>
                <a:latin typeface="Arial"/>
                <a:ea typeface="Arial"/>
                <a:cs typeface="Arial"/>
                <a:sym typeface="Arial"/>
              </a:rPr>
              <a:t>Gartner Research: </a:t>
            </a:r>
            <a:r>
              <a:rPr lang="en-GB" sz="900" u="sng">
                <a:solidFill>
                  <a:srgbClr val="D3D3D3"/>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Total Experience</a:t>
            </a:r>
            <a:endParaRPr sz="900">
              <a:solidFill>
                <a:srgbClr val="D3D3D3"/>
              </a:solidFill>
              <a:latin typeface="Arial"/>
              <a:ea typeface="Arial"/>
              <a:cs typeface="Arial"/>
              <a:sym typeface="Arial"/>
            </a:endParaRPr>
          </a:p>
          <a:p>
            <a:pPr marL="0" marR="0" lvl="0" indent="0" algn="l" rtl="0">
              <a:spcBef>
                <a:spcPts val="0"/>
              </a:spcBef>
              <a:spcAft>
                <a:spcPts val="0"/>
              </a:spcAft>
              <a:buNone/>
            </a:pPr>
            <a:r>
              <a:rPr lang="en-GB" sz="900">
                <a:solidFill>
                  <a:srgbClr val="D3D3D3"/>
                </a:solidFill>
                <a:latin typeface="Arial"/>
                <a:ea typeface="Arial"/>
                <a:cs typeface="Arial"/>
                <a:sym typeface="Arial"/>
              </a:rPr>
              <a:t>Analysis by Jason Wong, Michelle Duerst, Don Scheibenreif, Saul Brand, Michael Chiu, and Van Baker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856"/>
        </a:solidFill>
        <a:effectLst/>
      </p:bgPr>
    </p:bg>
    <p:spTree>
      <p:nvGrpSpPr>
        <p:cNvPr id="1" name="Shape 1156"/>
        <p:cNvGrpSpPr/>
        <p:nvPr/>
      </p:nvGrpSpPr>
      <p:grpSpPr>
        <a:xfrm>
          <a:off x="0" y="0"/>
          <a:ext cx="0" cy="0"/>
          <a:chOff x="0" y="0"/>
          <a:chExt cx="0" cy="0"/>
        </a:xfrm>
      </p:grpSpPr>
      <p:pic>
        <p:nvPicPr>
          <p:cNvPr id="1157" name="Google Shape;1157;p29"/>
          <p:cNvPicPr preferRelativeResize="0"/>
          <p:nvPr/>
        </p:nvPicPr>
        <p:blipFill rotWithShape="1">
          <a:blip r:embed="rId3">
            <a:alphaModFix/>
          </a:blip>
          <a:srcRect l="23005" t="4029" r="27076" b="3614"/>
          <a:stretch/>
        </p:blipFill>
        <p:spPr>
          <a:xfrm>
            <a:off x="4826794" y="1181100"/>
            <a:ext cx="2345531" cy="4829175"/>
          </a:xfrm>
          <a:prstGeom prst="roundRect">
            <a:avLst>
              <a:gd name="adj" fmla="val 5867"/>
            </a:avLst>
          </a:prstGeom>
          <a:noFill/>
          <a:ln>
            <a:noFill/>
          </a:ln>
        </p:spPr>
      </p:pic>
      <p:sp>
        <p:nvSpPr>
          <p:cNvPr id="1158" name="Google Shape;1158;p29"/>
          <p:cNvSpPr/>
          <p:nvPr/>
        </p:nvSpPr>
        <p:spPr>
          <a:xfrm>
            <a:off x="471861" y="1321598"/>
            <a:ext cx="3731207" cy="1645920"/>
          </a:xfrm>
          <a:prstGeom prst="rect">
            <a:avLst/>
          </a:prstGeom>
          <a:noFill/>
          <a:ln w="25400" cap="flat" cmpd="sng">
            <a:solidFill>
              <a:schemeClr val="lt2"/>
            </a:solidFill>
            <a:prstDash val="solid"/>
            <a:round/>
            <a:headEnd type="none" w="sm" len="sm"/>
            <a:tailEnd type="none" w="sm" len="sm"/>
          </a:ln>
        </p:spPr>
        <p:txBody>
          <a:bodyPr spcFirstLastPara="1" wrap="square" lIns="137150" tIns="45700" rIns="91425" bIns="45700" anchor="ctr" anchorCtr="0">
            <a:noAutofit/>
          </a:bodyPr>
          <a:lstStyle/>
          <a:p>
            <a:pPr marL="0" marR="0" lvl="0" indent="0" algn="l" rtl="0">
              <a:spcBef>
                <a:spcPts val="0"/>
              </a:spcBef>
              <a:spcAft>
                <a:spcPts val="0"/>
              </a:spcAft>
              <a:buNone/>
            </a:pPr>
            <a:r>
              <a:rPr lang="en-GB" sz="2400" b="1">
                <a:solidFill>
                  <a:schemeClr val="lt1"/>
                </a:solidFill>
                <a:latin typeface="Arial"/>
                <a:ea typeface="Arial"/>
                <a:cs typeface="Arial"/>
                <a:sym typeface="Arial"/>
              </a:rPr>
              <a:t>AI prepares for client’s next best action</a:t>
            </a:r>
            <a:endParaRPr sz="2400">
              <a:solidFill>
                <a:schemeClr val="lt1"/>
              </a:solidFill>
              <a:latin typeface="Arial"/>
              <a:ea typeface="Arial"/>
              <a:cs typeface="Arial"/>
              <a:sym typeface="Arial"/>
            </a:endParaRPr>
          </a:p>
        </p:txBody>
      </p:sp>
      <p:sp>
        <p:nvSpPr>
          <p:cNvPr id="1159" name="Google Shape;1159;p29"/>
          <p:cNvSpPr/>
          <p:nvPr/>
        </p:nvSpPr>
        <p:spPr>
          <a:xfrm>
            <a:off x="471861" y="3924675"/>
            <a:ext cx="3730752" cy="1645920"/>
          </a:xfrm>
          <a:prstGeom prst="rect">
            <a:avLst/>
          </a:prstGeom>
          <a:noFill/>
          <a:ln w="25400" cap="flat" cmpd="sng">
            <a:solidFill>
              <a:srgbClr val="009AD7"/>
            </a:solidFill>
            <a:prstDash val="solid"/>
            <a:round/>
            <a:headEnd type="none" w="sm" len="sm"/>
            <a:tailEnd type="none" w="sm" len="sm"/>
          </a:ln>
        </p:spPr>
        <p:txBody>
          <a:bodyPr spcFirstLastPara="1" wrap="square" lIns="137150" tIns="45700" rIns="91425" bIns="45700" anchor="ctr" anchorCtr="0">
            <a:noAutofit/>
          </a:bodyPr>
          <a:lstStyle/>
          <a:p>
            <a:pPr marL="0" marR="0" lvl="0" indent="0" algn="l" rtl="0">
              <a:spcBef>
                <a:spcPts val="0"/>
              </a:spcBef>
              <a:spcAft>
                <a:spcPts val="0"/>
              </a:spcAft>
              <a:buNone/>
            </a:pPr>
            <a:r>
              <a:rPr lang="en-GB" sz="2400" b="1">
                <a:solidFill>
                  <a:schemeClr val="lt1"/>
                </a:solidFill>
                <a:latin typeface="Arial"/>
                <a:ea typeface="Arial"/>
                <a:cs typeface="Arial"/>
                <a:sym typeface="Arial"/>
              </a:rPr>
              <a:t>Unified identity for seamless interaction across touchpoints</a:t>
            </a:r>
            <a:endParaRPr/>
          </a:p>
        </p:txBody>
      </p:sp>
      <p:sp>
        <p:nvSpPr>
          <p:cNvPr id="1160" name="Google Shape;1160;p29"/>
          <p:cNvSpPr/>
          <p:nvPr/>
        </p:nvSpPr>
        <p:spPr>
          <a:xfrm>
            <a:off x="8043707" y="3924675"/>
            <a:ext cx="3730752" cy="1645920"/>
          </a:xfrm>
          <a:prstGeom prst="rect">
            <a:avLst/>
          </a:prstGeom>
          <a:noFill/>
          <a:ln w="25400" cap="flat" cmpd="sng">
            <a:solidFill>
              <a:srgbClr val="06C4B0"/>
            </a:solidFill>
            <a:prstDash val="solid"/>
            <a:round/>
            <a:headEnd type="none" w="sm" len="sm"/>
            <a:tailEnd type="none" w="sm" len="sm"/>
          </a:ln>
        </p:spPr>
        <p:txBody>
          <a:bodyPr spcFirstLastPara="1" wrap="square" lIns="137150" tIns="45700" rIns="91425" bIns="45700" anchor="ctr" anchorCtr="0">
            <a:noAutofit/>
          </a:bodyPr>
          <a:lstStyle/>
          <a:p>
            <a:pPr marL="0" marR="0" lvl="0" indent="0" algn="l" rtl="0">
              <a:spcBef>
                <a:spcPts val="0"/>
              </a:spcBef>
              <a:spcAft>
                <a:spcPts val="0"/>
              </a:spcAft>
              <a:buNone/>
            </a:pPr>
            <a:r>
              <a:rPr lang="en-GB" sz="2400" b="1">
                <a:solidFill>
                  <a:schemeClr val="lt1"/>
                </a:solidFill>
                <a:latin typeface="Arial"/>
                <a:ea typeface="Arial"/>
                <a:cs typeface="Arial"/>
                <a:sym typeface="Arial"/>
              </a:rPr>
              <a:t>Analytics generates self-service onboarding dashboard </a:t>
            </a:r>
            <a:endParaRPr sz="2400" b="1">
              <a:solidFill>
                <a:schemeClr val="lt1"/>
              </a:solidFill>
              <a:latin typeface="Arial"/>
              <a:ea typeface="Arial"/>
              <a:cs typeface="Arial"/>
              <a:sym typeface="Arial"/>
            </a:endParaRPr>
          </a:p>
        </p:txBody>
      </p:sp>
      <p:sp>
        <p:nvSpPr>
          <p:cNvPr id="1161" name="Google Shape;1161;p29"/>
          <p:cNvSpPr/>
          <p:nvPr/>
        </p:nvSpPr>
        <p:spPr>
          <a:xfrm>
            <a:off x="8043254" y="1321597"/>
            <a:ext cx="3730752" cy="1645920"/>
          </a:xfrm>
          <a:prstGeom prst="rect">
            <a:avLst/>
          </a:prstGeom>
          <a:noFill/>
          <a:ln w="25400" cap="flat" cmpd="sng">
            <a:solidFill>
              <a:schemeClr val="accent5"/>
            </a:solidFill>
            <a:prstDash val="solid"/>
            <a:round/>
            <a:headEnd type="none" w="sm" len="sm"/>
            <a:tailEnd type="none" w="sm" len="sm"/>
          </a:ln>
        </p:spPr>
        <p:txBody>
          <a:bodyPr spcFirstLastPara="1" wrap="square" lIns="137150" tIns="45700" rIns="91425" bIns="45700" anchor="ctr" anchorCtr="0">
            <a:noAutofit/>
          </a:bodyPr>
          <a:lstStyle/>
          <a:p>
            <a:pPr marL="0" marR="0" lvl="0" indent="0" algn="l" rtl="0">
              <a:spcBef>
                <a:spcPts val="0"/>
              </a:spcBef>
              <a:spcAft>
                <a:spcPts val="0"/>
              </a:spcAft>
              <a:buNone/>
            </a:pPr>
            <a:r>
              <a:rPr lang="en-GB" sz="2400" b="1">
                <a:solidFill>
                  <a:schemeClr val="lt1"/>
                </a:solidFill>
                <a:latin typeface="Arial"/>
                <a:ea typeface="Arial"/>
                <a:cs typeface="Arial"/>
                <a:sym typeface="Arial"/>
              </a:rPr>
              <a:t>ML creates virtual client simulations for training</a:t>
            </a:r>
            <a:endParaRPr sz="2400">
              <a:solidFill>
                <a:schemeClr val="lt1"/>
              </a:solidFill>
              <a:latin typeface="Arial"/>
              <a:ea typeface="Arial"/>
              <a:cs typeface="Arial"/>
              <a:sym typeface="Arial"/>
            </a:endParaRPr>
          </a:p>
        </p:txBody>
      </p:sp>
      <p:sp>
        <p:nvSpPr>
          <p:cNvPr id="1162" name="Google Shape;1162;p29"/>
          <p:cNvSpPr/>
          <p:nvPr/>
        </p:nvSpPr>
        <p:spPr>
          <a:xfrm>
            <a:off x="3823515" y="2812593"/>
            <a:ext cx="679679" cy="679676"/>
          </a:xfrm>
          <a:prstGeom prst="ellipse">
            <a:avLst/>
          </a:prstGeom>
          <a:solidFill>
            <a:schemeClr val="lt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dk2"/>
                </a:solidFill>
                <a:latin typeface="Arial Black"/>
                <a:ea typeface="Arial Black"/>
                <a:cs typeface="Arial Black"/>
                <a:sym typeface="Arial Black"/>
              </a:rPr>
              <a:t>CX</a:t>
            </a:r>
            <a:endParaRPr/>
          </a:p>
        </p:txBody>
      </p:sp>
      <p:sp>
        <p:nvSpPr>
          <p:cNvPr id="1163" name="Google Shape;1163;p29"/>
          <p:cNvSpPr/>
          <p:nvPr/>
        </p:nvSpPr>
        <p:spPr>
          <a:xfrm>
            <a:off x="7688807" y="2812593"/>
            <a:ext cx="679679" cy="679676"/>
          </a:xfrm>
          <a:prstGeom prst="ellipse">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lt1"/>
                </a:solidFill>
                <a:latin typeface="Arial Black"/>
                <a:ea typeface="Arial Black"/>
                <a:cs typeface="Arial Black"/>
                <a:sym typeface="Arial Black"/>
              </a:rPr>
              <a:t>EX</a:t>
            </a:r>
            <a:endParaRPr/>
          </a:p>
        </p:txBody>
      </p:sp>
      <p:sp>
        <p:nvSpPr>
          <p:cNvPr id="1164" name="Google Shape;1164;p29"/>
          <p:cNvSpPr/>
          <p:nvPr/>
        </p:nvSpPr>
        <p:spPr>
          <a:xfrm>
            <a:off x="7703414" y="3584836"/>
            <a:ext cx="679679" cy="679677"/>
          </a:xfrm>
          <a:prstGeom prst="ellipse">
            <a:avLst/>
          </a:prstGeom>
          <a:solidFill>
            <a:srgbClr val="06C4B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lt1"/>
                </a:solidFill>
                <a:latin typeface="Arial Black"/>
                <a:ea typeface="Arial Black"/>
                <a:cs typeface="Arial Black"/>
                <a:sym typeface="Arial Black"/>
              </a:rPr>
              <a:t>UX</a:t>
            </a:r>
            <a:endParaRPr/>
          </a:p>
        </p:txBody>
      </p:sp>
      <p:sp>
        <p:nvSpPr>
          <p:cNvPr id="1165" name="Google Shape;1165;p29"/>
          <p:cNvSpPr/>
          <p:nvPr/>
        </p:nvSpPr>
        <p:spPr>
          <a:xfrm>
            <a:off x="3823515" y="3584836"/>
            <a:ext cx="679679" cy="679677"/>
          </a:xfrm>
          <a:prstGeom prst="ellipse">
            <a:avLst/>
          </a:prstGeom>
          <a:solidFill>
            <a:srgbClr val="009AD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lt1"/>
                </a:solidFill>
                <a:latin typeface="Arial Black"/>
                <a:ea typeface="Arial Black"/>
                <a:cs typeface="Arial Black"/>
                <a:sym typeface="Arial Black"/>
              </a:rPr>
              <a:t>MX</a:t>
            </a:r>
            <a:endParaRPr/>
          </a:p>
        </p:txBody>
      </p:sp>
      <p:sp>
        <p:nvSpPr>
          <p:cNvPr id="1166" name="Google Shape;1166;p29"/>
          <p:cNvSpPr txBox="1"/>
          <p:nvPr/>
        </p:nvSpPr>
        <p:spPr>
          <a:xfrm>
            <a:off x="457200" y="6230064"/>
            <a:ext cx="6229673" cy="123111"/>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800">
                <a:solidFill>
                  <a:srgbClr val="D3D3D3"/>
                </a:solidFill>
                <a:latin typeface="Arial"/>
                <a:ea typeface="Arial"/>
                <a:cs typeface="Arial"/>
                <a:sym typeface="Arial"/>
              </a:rPr>
              <a:t>Source: </a:t>
            </a:r>
            <a:r>
              <a:rPr lang="en-GB" sz="800" u="sng">
                <a:solidFill>
                  <a:srgbClr val="D3D3D3"/>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Fidelity</a:t>
            </a:r>
            <a:endParaRPr sz="800">
              <a:solidFill>
                <a:srgbClr val="D3D3D3"/>
              </a:solidFill>
              <a:latin typeface="Arial"/>
              <a:ea typeface="Arial"/>
              <a:cs typeface="Arial"/>
              <a:sym typeface="Arial"/>
            </a:endParaRPr>
          </a:p>
        </p:txBody>
      </p:sp>
      <p:pic>
        <p:nvPicPr>
          <p:cNvPr id="1167" name="Google Shape;1167;p29"/>
          <p:cNvPicPr preferRelativeResize="0"/>
          <p:nvPr/>
        </p:nvPicPr>
        <p:blipFill rotWithShape="1">
          <a:blip r:embed="rId5">
            <a:alphaModFix/>
          </a:blip>
          <a:srcRect/>
          <a:stretch/>
        </p:blipFill>
        <p:spPr>
          <a:xfrm>
            <a:off x="11144954" y="366713"/>
            <a:ext cx="658599" cy="512242"/>
          </a:xfrm>
          <a:prstGeom prst="rect">
            <a:avLst/>
          </a:prstGeom>
          <a:noFill/>
          <a:ln>
            <a:noFill/>
          </a:ln>
        </p:spPr>
      </p:pic>
      <p:sp>
        <p:nvSpPr>
          <p:cNvPr id="1168" name="Google Shape;1168;p29"/>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3200"/>
              <a:buFont typeface="Arial Black"/>
              <a:buNone/>
            </a:pPr>
            <a:r>
              <a:rPr lang="en-GB"/>
              <a:t>Explore Total Experience for Value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
          <p:cNvSpPr txBox="1"/>
          <p:nvPr/>
        </p:nvSpPr>
        <p:spPr>
          <a:xfrm>
            <a:off x="457200" y="2274838"/>
            <a:ext cx="3566160" cy="2308324"/>
          </a:xfrm>
          <a:prstGeom prst="rect">
            <a:avLst/>
          </a:prstGeom>
          <a:noFill/>
          <a:ln>
            <a:noFill/>
          </a:ln>
        </p:spPr>
        <p:txBody>
          <a:bodyPr spcFirstLastPara="1" wrap="square" lIns="0" tIns="45700" rIns="91425" bIns="45700" anchor="ctr" anchorCtr="0">
            <a:spAutoFit/>
          </a:bodyPr>
          <a:lstStyle/>
          <a:p>
            <a:pPr marL="0" marR="0" lvl="0" indent="0" algn="l" rtl="0">
              <a:spcBef>
                <a:spcPts val="0"/>
              </a:spcBef>
              <a:spcAft>
                <a:spcPts val="0"/>
              </a:spcAft>
              <a:buNone/>
            </a:pPr>
            <a:r>
              <a:rPr lang="en-GB" sz="3600">
                <a:solidFill>
                  <a:schemeClr val="lt1"/>
                </a:solidFill>
                <a:latin typeface="Arial Black"/>
                <a:ea typeface="Arial Black"/>
                <a:cs typeface="Arial Black"/>
                <a:sym typeface="Arial Black"/>
              </a:rPr>
              <a:t>CIO Priorities Result From the Business Need</a:t>
            </a:r>
            <a:endParaRPr/>
          </a:p>
        </p:txBody>
      </p:sp>
      <p:sp>
        <p:nvSpPr>
          <p:cNvPr id="305" name="Google Shape;305;p3"/>
          <p:cNvSpPr/>
          <p:nvPr/>
        </p:nvSpPr>
        <p:spPr>
          <a:xfrm rot="10800000" flipH="1">
            <a:off x="4459895" y="4303636"/>
            <a:ext cx="3544194" cy="1513307"/>
          </a:xfrm>
          <a:prstGeom prst="rtTriangle">
            <a:avLst/>
          </a:prstGeom>
          <a:solidFill>
            <a:srgbClr val="009AD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6" name="Google Shape;306;p3"/>
          <p:cNvSpPr txBox="1"/>
          <p:nvPr/>
        </p:nvSpPr>
        <p:spPr>
          <a:xfrm>
            <a:off x="4459894" y="4303636"/>
            <a:ext cx="2370749" cy="446276"/>
          </a:xfrm>
          <a:prstGeom prst="rect">
            <a:avLst/>
          </a:prstGeom>
          <a:noFill/>
          <a:ln>
            <a:noFill/>
          </a:ln>
        </p:spPr>
        <p:txBody>
          <a:bodyPr spcFirstLastPara="1" wrap="square" lIns="90000" tIns="91425" rIns="91425" bIns="45700" anchor="t" anchorCtr="0">
            <a:spAutoFit/>
          </a:bodyPr>
          <a:lstStyle/>
          <a:p>
            <a:pPr marL="0" marR="0" lvl="0" indent="0" algn="l" rtl="0">
              <a:spcBef>
                <a:spcPts val="0"/>
              </a:spcBef>
              <a:spcAft>
                <a:spcPts val="0"/>
              </a:spcAft>
              <a:buNone/>
            </a:pPr>
            <a:r>
              <a:rPr lang="en-GB" sz="2000">
                <a:solidFill>
                  <a:srgbClr val="FFFFFF"/>
                </a:solidFill>
                <a:latin typeface="Arial Black"/>
                <a:ea typeface="Arial Black"/>
                <a:cs typeface="Arial Black"/>
                <a:sym typeface="Arial Black"/>
              </a:rPr>
              <a:t>Efficiency</a:t>
            </a:r>
            <a:endParaRPr/>
          </a:p>
        </p:txBody>
      </p:sp>
      <p:sp>
        <p:nvSpPr>
          <p:cNvPr id="307" name="Google Shape;307;p3"/>
          <p:cNvSpPr txBox="1"/>
          <p:nvPr/>
        </p:nvSpPr>
        <p:spPr>
          <a:xfrm>
            <a:off x="4444661" y="5309112"/>
            <a:ext cx="683349" cy="507831"/>
          </a:xfrm>
          <a:prstGeom prst="rect">
            <a:avLst/>
          </a:prstGeom>
          <a:noFill/>
          <a:ln>
            <a:noFill/>
          </a:ln>
        </p:spPr>
        <p:txBody>
          <a:bodyPr spcFirstLastPara="1" wrap="square" lIns="90000" tIns="0" rIns="91425" bIns="228600" anchor="b" anchorCtr="0">
            <a:spAutoFit/>
          </a:bodyPr>
          <a:lstStyle/>
          <a:p>
            <a:pPr marL="0" marR="0" lvl="0" indent="0" algn="l" rtl="0">
              <a:spcBef>
                <a:spcPts val="0"/>
              </a:spcBef>
              <a:spcAft>
                <a:spcPts val="0"/>
              </a:spcAft>
              <a:buNone/>
            </a:pPr>
            <a:r>
              <a:rPr lang="en-GB" sz="1800" b="1">
                <a:solidFill>
                  <a:srgbClr val="004D6B"/>
                </a:solidFill>
                <a:latin typeface="Arial"/>
                <a:ea typeface="Arial"/>
                <a:cs typeface="Arial"/>
                <a:sym typeface="Arial"/>
              </a:rPr>
              <a:t>CEO</a:t>
            </a:r>
            <a:endParaRPr sz="1600" b="1">
              <a:solidFill>
                <a:srgbClr val="004D6B"/>
              </a:solidFill>
              <a:latin typeface="Arial"/>
              <a:ea typeface="Arial"/>
              <a:cs typeface="Arial"/>
              <a:sym typeface="Arial"/>
            </a:endParaRPr>
          </a:p>
        </p:txBody>
      </p:sp>
      <p:grpSp>
        <p:nvGrpSpPr>
          <p:cNvPr id="308" name="Google Shape;308;p3"/>
          <p:cNvGrpSpPr/>
          <p:nvPr/>
        </p:nvGrpSpPr>
        <p:grpSpPr>
          <a:xfrm>
            <a:off x="4474157" y="4333132"/>
            <a:ext cx="3559428" cy="1513308"/>
            <a:chOff x="4474157" y="4333132"/>
            <a:chExt cx="3559428" cy="1513308"/>
          </a:xfrm>
        </p:grpSpPr>
        <p:sp>
          <p:nvSpPr>
            <p:cNvPr id="309" name="Google Shape;309;p3"/>
            <p:cNvSpPr/>
            <p:nvPr/>
          </p:nvSpPr>
          <p:spPr>
            <a:xfrm flipH="1">
              <a:off x="4474157" y="4333133"/>
              <a:ext cx="3554382" cy="1513306"/>
            </a:xfrm>
            <a:prstGeom prst="rtTriangle">
              <a:avLst/>
            </a:prstGeom>
            <a:solidFill>
              <a:schemeClr val="lt1"/>
            </a:solidFill>
            <a:ln>
              <a:noFill/>
            </a:ln>
          </p:spPr>
          <p:txBody>
            <a:bodyPr spcFirstLastPara="1" wrap="square" lIns="91425" tIns="45700" rIns="91425" bIns="45700" anchor="b"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0" name="Google Shape;310;p3"/>
            <p:cNvSpPr txBox="1"/>
            <p:nvPr/>
          </p:nvSpPr>
          <p:spPr>
            <a:xfrm>
              <a:off x="5656021" y="5138554"/>
              <a:ext cx="2377564" cy="707886"/>
            </a:xfrm>
            <a:prstGeom prst="rect">
              <a:avLst/>
            </a:prstGeom>
            <a:noFill/>
            <a:ln>
              <a:noFill/>
            </a:ln>
          </p:spPr>
          <p:txBody>
            <a:bodyPr spcFirstLastPara="1" wrap="square" lIns="0" tIns="0" rIns="91425" bIns="91425" anchor="b" anchorCtr="0">
              <a:spAutoFit/>
            </a:bodyPr>
            <a:lstStyle/>
            <a:p>
              <a:pPr marL="0" marR="0" lvl="0" indent="0" algn="r" rtl="0">
                <a:spcBef>
                  <a:spcPts val="0"/>
                </a:spcBef>
                <a:spcAft>
                  <a:spcPts val="0"/>
                </a:spcAft>
                <a:buNone/>
              </a:pPr>
              <a:r>
                <a:rPr lang="en-GB" sz="2000">
                  <a:solidFill>
                    <a:srgbClr val="002856"/>
                  </a:solidFill>
                  <a:latin typeface="Arial Black"/>
                  <a:ea typeface="Arial Black"/>
                  <a:cs typeface="Arial Black"/>
                  <a:sym typeface="Arial Black"/>
                </a:rPr>
                <a:t>Scalable Foundation</a:t>
              </a:r>
              <a:endParaRPr/>
            </a:p>
          </p:txBody>
        </p:sp>
        <p:sp>
          <p:nvSpPr>
            <p:cNvPr id="311" name="Google Shape;311;p3"/>
            <p:cNvSpPr txBox="1"/>
            <p:nvPr/>
          </p:nvSpPr>
          <p:spPr>
            <a:xfrm>
              <a:off x="7440004" y="4333132"/>
              <a:ext cx="593581" cy="507831"/>
            </a:xfrm>
            <a:prstGeom prst="rect">
              <a:avLst/>
            </a:prstGeom>
            <a:noFill/>
            <a:ln>
              <a:noFill/>
            </a:ln>
          </p:spPr>
          <p:txBody>
            <a:bodyPr spcFirstLastPara="1" wrap="square" lIns="90000" tIns="228600" rIns="91425" bIns="0" anchor="b" anchorCtr="0">
              <a:spAutoFit/>
            </a:bodyPr>
            <a:lstStyle/>
            <a:p>
              <a:pPr marL="0" marR="0" lvl="0" indent="0" algn="l" rtl="0">
                <a:spcBef>
                  <a:spcPts val="0"/>
                </a:spcBef>
                <a:spcAft>
                  <a:spcPts val="0"/>
                </a:spcAft>
                <a:buNone/>
              </a:pPr>
              <a:r>
                <a:rPr lang="en-GB" sz="1800" b="1">
                  <a:solidFill>
                    <a:srgbClr val="979D9D"/>
                  </a:solidFill>
                  <a:latin typeface="Arial"/>
                  <a:ea typeface="Arial"/>
                  <a:cs typeface="Arial"/>
                  <a:sym typeface="Arial"/>
                </a:rPr>
                <a:t>CIO</a:t>
              </a:r>
              <a:endParaRPr sz="1600" b="1">
                <a:solidFill>
                  <a:srgbClr val="979D9D"/>
                </a:solidFill>
                <a:latin typeface="Arial"/>
                <a:ea typeface="Arial"/>
                <a:cs typeface="Arial"/>
                <a:sym typeface="Arial"/>
              </a:endParaRPr>
            </a:p>
          </p:txBody>
        </p:sp>
      </p:grpSp>
      <p:sp>
        <p:nvSpPr>
          <p:cNvPr id="312" name="Google Shape;312;p3"/>
          <p:cNvSpPr/>
          <p:nvPr/>
        </p:nvSpPr>
        <p:spPr>
          <a:xfrm rot="10800000" flipH="1">
            <a:off x="4444662" y="2405979"/>
            <a:ext cx="3559427" cy="1513307"/>
          </a:xfrm>
          <a:prstGeom prst="rtTriangle">
            <a:avLst/>
          </a:prstGeom>
          <a:solidFill>
            <a:srgbClr val="009AD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3" name="Google Shape;313;p3"/>
          <p:cNvSpPr txBox="1"/>
          <p:nvPr/>
        </p:nvSpPr>
        <p:spPr>
          <a:xfrm>
            <a:off x="4444661" y="2405979"/>
            <a:ext cx="2380938" cy="446276"/>
          </a:xfrm>
          <a:prstGeom prst="rect">
            <a:avLst/>
          </a:prstGeom>
          <a:noFill/>
          <a:ln>
            <a:noFill/>
          </a:ln>
        </p:spPr>
        <p:txBody>
          <a:bodyPr spcFirstLastPara="1" wrap="square" lIns="90000" tIns="91425" rIns="91425" bIns="45700" anchor="t" anchorCtr="0">
            <a:spAutoFit/>
          </a:bodyPr>
          <a:lstStyle/>
          <a:p>
            <a:pPr marL="0" marR="0" lvl="0" indent="0" algn="l" rtl="0">
              <a:spcBef>
                <a:spcPts val="0"/>
              </a:spcBef>
              <a:spcAft>
                <a:spcPts val="0"/>
              </a:spcAft>
              <a:buNone/>
            </a:pPr>
            <a:r>
              <a:rPr lang="en-GB" sz="2000">
                <a:solidFill>
                  <a:srgbClr val="FFFFFF"/>
                </a:solidFill>
                <a:latin typeface="Arial Black"/>
                <a:ea typeface="Arial Black"/>
                <a:cs typeface="Arial Black"/>
                <a:sym typeface="Arial Black"/>
              </a:rPr>
              <a:t>Digitalization</a:t>
            </a:r>
            <a:endParaRPr/>
          </a:p>
        </p:txBody>
      </p:sp>
      <p:sp>
        <p:nvSpPr>
          <p:cNvPr id="314" name="Google Shape;314;p3"/>
          <p:cNvSpPr txBox="1"/>
          <p:nvPr/>
        </p:nvSpPr>
        <p:spPr>
          <a:xfrm>
            <a:off x="4444661" y="3411455"/>
            <a:ext cx="683349" cy="507831"/>
          </a:xfrm>
          <a:prstGeom prst="rect">
            <a:avLst/>
          </a:prstGeom>
          <a:noFill/>
          <a:ln>
            <a:noFill/>
          </a:ln>
        </p:spPr>
        <p:txBody>
          <a:bodyPr spcFirstLastPara="1" wrap="square" lIns="90000" tIns="0" rIns="91425" bIns="228600" anchor="b" anchorCtr="0">
            <a:spAutoFit/>
          </a:bodyPr>
          <a:lstStyle/>
          <a:p>
            <a:pPr marL="0" marR="0" lvl="0" indent="0" algn="l" rtl="0">
              <a:spcBef>
                <a:spcPts val="0"/>
              </a:spcBef>
              <a:spcAft>
                <a:spcPts val="0"/>
              </a:spcAft>
              <a:buNone/>
            </a:pPr>
            <a:r>
              <a:rPr lang="en-GB" sz="1800" b="1">
                <a:solidFill>
                  <a:srgbClr val="004D6B"/>
                </a:solidFill>
                <a:latin typeface="Arial"/>
                <a:ea typeface="Arial"/>
                <a:cs typeface="Arial"/>
                <a:sym typeface="Arial"/>
              </a:rPr>
              <a:t>CEO</a:t>
            </a:r>
            <a:endParaRPr sz="1600" b="1">
              <a:solidFill>
                <a:srgbClr val="004D6B"/>
              </a:solidFill>
              <a:latin typeface="Arial"/>
              <a:ea typeface="Arial"/>
              <a:cs typeface="Arial"/>
              <a:sym typeface="Arial"/>
            </a:endParaRPr>
          </a:p>
        </p:txBody>
      </p:sp>
      <p:grpSp>
        <p:nvGrpSpPr>
          <p:cNvPr id="315" name="Google Shape;315;p3"/>
          <p:cNvGrpSpPr/>
          <p:nvPr/>
        </p:nvGrpSpPr>
        <p:grpSpPr>
          <a:xfrm>
            <a:off x="4474157" y="2435475"/>
            <a:ext cx="3559428" cy="1513308"/>
            <a:chOff x="4474157" y="2435475"/>
            <a:chExt cx="3559428" cy="1513308"/>
          </a:xfrm>
        </p:grpSpPr>
        <p:sp>
          <p:nvSpPr>
            <p:cNvPr id="316" name="Google Shape;316;p3"/>
            <p:cNvSpPr/>
            <p:nvPr/>
          </p:nvSpPr>
          <p:spPr>
            <a:xfrm flipH="1">
              <a:off x="4474157" y="2435477"/>
              <a:ext cx="3554382" cy="1513306"/>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 name="Google Shape;317;p3"/>
            <p:cNvSpPr txBox="1"/>
            <p:nvPr/>
          </p:nvSpPr>
          <p:spPr>
            <a:xfrm>
              <a:off x="5656021" y="3240897"/>
              <a:ext cx="2377564" cy="707886"/>
            </a:xfrm>
            <a:prstGeom prst="rect">
              <a:avLst/>
            </a:prstGeom>
            <a:noFill/>
            <a:ln>
              <a:noFill/>
            </a:ln>
          </p:spPr>
          <p:txBody>
            <a:bodyPr spcFirstLastPara="1" wrap="square" lIns="0" tIns="0" rIns="91425" bIns="91425" anchor="b" anchorCtr="0">
              <a:spAutoFit/>
            </a:bodyPr>
            <a:lstStyle/>
            <a:p>
              <a:pPr marL="0" marR="0" lvl="0" indent="0" algn="r" rtl="0">
                <a:spcBef>
                  <a:spcPts val="0"/>
                </a:spcBef>
                <a:spcAft>
                  <a:spcPts val="0"/>
                </a:spcAft>
                <a:buNone/>
              </a:pPr>
              <a:r>
                <a:rPr lang="en-GB" sz="2000">
                  <a:solidFill>
                    <a:srgbClr val="002856"/>
                  </a:solidFill>
                  <a:latin typeface="Arial Black"/>
                  <a:ea typeface="Arial Black"/>
                  <a:cs typeface="Arial Black"/>
                  <a:sym typeface="Arial Black"/>
                </a:rPr>
                <a:t>Creative Technology </a:t>
              </a:r>
              <a:endParaRPr/>
            </a:p>
          </p:txBody>
        </p:sp>
        <p:sp>
          <p:nvSpPr>
            <p:cNvPr id="318" name="Google Shape;318;p3"/>
            <p:cNvSpPr txBox="1"/>
            <p:nvPr/>
          </p:nvSpPr>
          <p:spPr>
            <a:xfrm>
              <a:off x="7440004" y="2435475"/>
              <a:ext cx="593581" cy="507831"/>
            </a:xfrm>
            <a:prstGeom prst="rect">
              <a:avLst/>
            </a:prstGeom>
            <a:noFill/>
            <a:ln>
              <a:noFill/>
            </a:ln>
          </p:spPr>
          <p:txBody>
            <a:bodyPr spcFirstLastPara="1" wrap="square" lIns="90000" tIns="228600" rIns="91425" bIns="0" anchor="b" anchorCtr="0">
              <a:spAutoFit/>
            </a:bodyPr>
            <a:lstStyle/>
            <a:p>
              <a:pPr marL="0" marR="0" lvl="0" indent="0" algn="l" rtl="0">
                <a:spcBef>
                  <a:spcPts val="0"/>
                </a:spcBef>
                <a:spcAft>
                  <a:spcPts val="0"/>
                </a:spcAft>
                <a:buNone/>
              </a:pPr>
              <a:r>
                <a:rPr lang="en-GB" sz="1800" b="1">
                  <a:solidFill>
                    <a:srgbClr val="979D9D"/>
                  </a:solidFill>
                  <a:latin typeface="Arial"/>
                  <a:ea typeface="Arial"/>
                  <a:cs typeface="Arial"/>
                  <a:sym typeface="Arial"/>
                </a:rPr>
                <a:t>CIO</a:t>
              </a:r>
              <a:endParaRPr sz="1600" b="1">
                <a:solidFill>
                  <a:srgbClr val="979D9D"/>
                </a:solidFill>
                <a:latin typeface="Arial"/>
                <a:ea typeface="Arial"/>
                <a:cs typeface="Arial"/>
                <a:sym typeface="Arial"/>
              </a:endParaRPr>
            </a:p>
          </p:txBody>
        </p:sp>
      </p:grpSp>
      <p:sp>
        <p:nvSpPr>
          <p:cNvPr id="319" name="Google Shape;319;p3"/>
          <p:cNvSpPr/>
          <p:nvPr/>
        </p:nvSpPr>
        <p:spPr>
          <a:xfrm rot="10800000" flipH="1">
            <a:off x="4459895" y="508322"/>
            <a:ext cx="3544194" cy="1513307"/>
          </a:xfrm>
          <a:prstGeom prst="rtTriangle">
            <a:avLst/>
          </a:prstGeom>
          <a:solidFill>
            <a:srgbClr val="009AD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0" name="Google Shape;320;p3"/>
          <p:cNvSpPr txBox="1"/>
          <p:nvPr/>
        </p:nvSpPr>
        <p:spPr>
          <a:xfrm>
            <a:off x="4459894" y="508322"/>
            <a:ext cx="2370749" cy="446276"/>
          </a:xfrm>
          <a:prstGeom prst="rect">
            <a:avLst/>
          </a:prstGeom>
          <a:noFill/>
          <a:ln>
            <a:noFill/>
          </a:ln>
        </p:spPr>
        <p:txBody>
          <a:bodyPr spcFirstLastPara="1" wrap="square" lIns="90000" tIns="91425" rIns="91425" bIns="45700" anchor="t" anchorCtr="0">
            <a:spAutoFit/>
          </a:bodyPr>
          <a:lstStyle/>
          <a:p>
            <a:pPr marL="0" marR="0" lvl="0" indent="0" algn="l" rtl="0">
              <a:spcBef>
                <a:spcPts val="0"/>
              </a:spcBef>
              <a:spcAft>
                <a:spcPts val="0"/>
              </a:spcAft>
              <a:buNone/>
            </a:pPr>
            <a:r>
              <a:rPr lang="en-GB" sz="2000">
                <a:solidFill>
                  <a:srgbClr val="FFFFFF"/>
                </a:solidFill>
                <a:latin typeface="Arial Black"/>
                <a:ea typeface="Arial Black"/>
                <a:cs typeface="Arial Black"/>
                <a:sym typeface="Arial Black"/>
              </a:rPr>
              <a:t>Growth</a:t>
            </a:r>
            <a:endParaRPr/>
          </a:p>
        </p:txBody>
      </p:sp>
      <p:sp>
        <p:nvSpPr>
          <p:cNvPr id="321" name="Google Shape;321;p3"/>
          <p:cNvSpPr txBox="1"/>
          <p:nvPr/>
        </p:nvSpPr>
        <p:spPr>
          <a:xfrm>
            <a:off x="4444661" y="1513798"/>
            <a:ext cx="683349" cy="507831"/>
          </a:xfrm>
          <a:prstGeom prst="rect">
            <a:avLst/>
          </a:prstGeom>
          <a:noFill/>
          <a:ln>
            <a:noFill/>
          </a:ln>
        </p:spPr>
        <p:txBody>
          <a:bodyPr spcFirstLastPara="1" wrap="square" lIns="90000" tIns="0" rIns="91425" bIns="228600" anchor="b" anchorCtr="0">
            <a:spAutoFit/>
          </a:bodyPr>
          <a:lstStyle/>
          <a:p>
            <a:pPr marL="0" marR="0" lvl="0" indent="0" algn="l" rtl="0">
              <a:spcBef>
                <a:spcPts val="0"/>
              </a:spcBef>
              <a:spcAft>
                <a:spcPts val="0"/>
              </a:spcAft>
              <a:buNone/>
            </a:pPr>
            <a:r>
              <a:rPr lang="en-GB" sz="1800" b="1">
                <a:solidFill>
                  <a:srgbClr val="004D6B"/>
                </a:solidFill>
                <a:latin typeface="Arial"/>
                <a:ea typeface="Arial"/>
                <a:cs typeface="Arial"/>
                <a:sym typeface="Arial"/>
              </a:rPr>
              <a:t>CEO</a:t>
            </a:r>
            <a:endParaRPr sz="1600" b="1">
              <a:solidFill>
                <a:srgbClr val="004D6B"/>
              </a:solidFill>
              <a:latin typeface="Arial"/>
              <a:ea typeface="Arial"/>
              <a:cs typeface="Arial"/>
              <a:sym typeface="Arial"/>
            </a:endParaRPr>
          </a:p>
        </p:txBody>
      </p:sp>
      <p:grpSp>
        <p:nvGrpSpPr>
          <p:cNvPr id="322" name="Google Shape;322;p3"/>
          <p:cNvGrpSpPr/>
          <p:nvPr/>
        </p:nvGrpSpPr>
        <p:grpSpPr>
          <a:xfrm>
            <a:off x="4474157" y="537818"/>
            <a:ext cx="3559428" cy="1513308"/>
            <a:chOff x="4474157" y="537818"/>
            <a:chExt cx="3559428" cy="1513308"/>
          </a:xfrm>
        </p:grpSpPr>
        <p:sp>
          <p:nvSpPr>
            <p:cNvPr id="323" name="Google Shape;323;p3"/>
            <p:cNvSpPr/>
            <p:nvPr/>
          </p:nvSpPr>
          <p:spPr>
            <a:xfrm flipH="1">
              <a:off x="4474157" y="537820"/>
              <a:ext cx="3554382" cy="1513306"/>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4" name="Google Shape;324;p3"/>
            <p:cNvSpPr txBox="1"/>
            <p:nvPr/>
          </p:nvSpPr>
          <p:spPr>
            <a:xfrm>
              <a:off x="5656021" y="1343240"/>
              <a:ext cx="2377564" cy="707886"/>
            </a:xfrm>
            <a:prstGeom prst="rect">
              <a:avLst/>
            </a:prstGeom>
            <a:noFill/>
            <a:ln>
              <a:noFill/>
            </a:ln>
          </p:spPr>
          <p:txBody>
            <a:bodyPr spcFirstLastPara="1" wrap="square" lIns="0" tIns="0" rIns="91425" bIns="91425" anchor="b" anchorCtr="0">
              <a:spAutoFit/>
            </a:bodyPr>
            <a:lstStyle/>
            <a:p>
              <a:pPr marL="0" marR="0" lvl="0" indent="0" algn="r" rtl="0">
                <a:spcBef>
                  <a:spcPts val="0"/>
                </a:spcBef>
                <a:spcAft>
                  <a:spcPts val="0"/>
                </a:spcAft>
                <a:buNone/>
              </a:pPr>
              <a:r>
                <a:rPr lang="en-GB" sz="2000">
                  <a:solidFill>
                    <a:srgbClr val="002856"/>
                  </a:solidFill>
                  <a:latin typeface="Arial Black"/>
                  <a:ea typeface="Arial Black"/>
                  <a:cs typeface="Arial Black"/>
                  <a:sym typeface="Arial Black"/>
                </a:rPr>
                <a:t>Force Multipliers</a:t>
              </a:r>
              <a:endParaRPr/>
            </a:p>
          </p:txBody>
        </p:sp>
        <p:sp>
          <p:nvSpPr>
            <p:cNvPr id="325" name="Google Shape;325;p3"/>
            <p:cNvSpPr txBox="1"/>
            <p:nvPr/>
          </p:nvSpPr>
          <p:spPr>
            <a:xfrm>
              <a:off x="7440004" y="537818"/>
              <a:ext cx="593581" cy="507831"/>
            </a:xfrm>
            <a:prstGeom prst="rect">
              <a:avLst/>
            </a:prstGeom>
            <a:noFill/>
            <a:ln>
              <a:noFill/>
            </a:ln>
          </p:spPr>
          <p:txBody>
            <a:bodyPr spcFirstLastPara="1" wrap="square" lIns="90000" tIns="228600" rIns="91425" bIns="0" anchor="b" anchorCtr="0">
              <a:spAutoFit/>
            </a:bodyPr>
            <a:lstStyle/>
            <a:p>
              <a:pPr marL="0" marR="0" lvl="0" indent="0" algn="l" rtl="0">
                <a:spcBef>
                  <a:spcPts val="0"/>
                </a:spcBef>
                <a:spcAft>
                  <a:spcPts val="0"/>
                </a:spcAft>
                <a:buNone/>
              </a:pPr>
              <a:r>
                <a:rPr lang="en-GB" sz="1800" b="1">
                  <a:solidFill>
                    <a:srgbClr val="979D9D"/>
                  </a:solidFill>
                  <a:latin typeface="Arial"/>
                  <a:ea typeface="Arial"/>
                  <a:cs typeface="Arial"/>
                  <a:sym typeface="Arial"/>
                </a:rPr>
                <a:t>CIO</a:t>
              </a:r>
              <a:endParaRPr sz="1600" b="1">
                <a:solidFill>
                  <a:srgbClr val="979D9D"/>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856"/>
        </a:solidFill>
        <a:effectLst/>
      </p:bgPr>
    </p:bg>
    <p:spTree>
      <p:nvGrpSpPr>
        <p:cNvPr id="1" name="Shape 1172"/>
        <p:cNvGrpSpPr/>
        <p:nvPr/>
      </p:nvGrpSpPr>
      <p:grpSpPr>
        <a:xfrm>
          <a:off x="0" y="0"/>
          <a:ext cx="0" cy="0"/>
          <a:chOff x="0" y="0"/>
          <a:chExt cx="0" cy="0"/>
        </a:xfrm>
      </p:grpSpPr>
      <p:sp>
        <p:nvSpPr>
          <p:cNvPr id="1173" name="Google Shape;1173;p30"/>
          <p:cNvSpPr/>
          <p:nvPr/>
        </p:nvSpPr>
        <p:spPr>
          <a:xfrm>
            <a:off x="5431607" y="1437854"/>
            <a:ext cx="2797993" cy="222772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74" name="Google Shape;1174;p30"/>
          <p:cNvSpPr/>
          <p:nvPr/>
        </p:nvSpPr>
        <p:spPr>
          <a:xfrm>
            <a:off x="2497907" y="1437854"/>
            <a:ext cx="2797993" cy="222772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75" name="Google Shape;1175;p30"/>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3200"/>
              <a:buFont typeface="Arial Black"/>
              <a:buNone/>
            </a:pPr>
            <a:r>
              <a:rPr lang="en-GB"/>
              <a:t>Autonomic Systems: </a:t>
            </a:r>
            <a:r>
              <a:rPr lang="en-GB">
                <a:solidFill>
                  <a:srgbClr val="FF540A"/>
                </a:solidFill>
              </a:rPr>
              <a:t>Rethink Learning</a:t>
            </a:r>
            <a:endParaRPr/>
          </a:p>
        </p:txBody>
      </p:sp>
      <p:sp>
        <p:nvSpPr>
          <p:cNvPr id="1176" name="Google Shape;1176;p30"/>
          <p:cNvSpPr txBox="1"/>
          <p:nvPr/>
        </p:nvSpPr>
        <p:spPr>
          <a:xfrm>
            <a:off x="457200" y="6076176"/>
            <a:ext cx="6229673" cy="2769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900">
                <a:solidFill>
                  <a:srgbClr val="D3D3D3"/>
                </a:solidFill>
                <a:latin typeface="Arial"/>
                <a:ea typeface="Arial"/>
                <a:cs typeface="Arial"/>
                <a:sym typeface="Arial"/>
              </a:rPr>
              <a:t>Gartner Research: </a:t>
            </a:r>
            <a:r>
              <a:rPr lang="en-GB" sz="900" u="sng">
                <a:solidFill>
                  <a:srgbClr val="D3D3D3"/>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Autonomic Systems</a:t>
            </a:r>
            <a:endParaRPr sz="900">
              <a:solidFill>
                <a:srgbClr val="D3D3D3"/>
              </a:solidFill>
              <a:latin typeface="Arial"/>
              <a:ea typeface="Arial"/>
              <a:cs typeface="Arial"/>
              <a:sym typeface="Arial"/>
            </a:endParaRPr>
          </a:p>
          <a:p>
            <a:pPr marL="0" marR="0" lvl="0" indent="0" algn="l" rtl="0">
              <a:spcBef>
                <a:spcPts val="0"/>
              </a:spcBef>
              <a:spcAft>
                <a:spcPts val="0"/>
              </a:spcAft>
              <a:buNone/>
            </a:pPr>
            <a:r>
              <a:rPr lang="en-GB" sz="900">
                <a:solidFill>
                  <a:srgbClr val="D3D3D3"/>
                </a:solidFill>
                <a:latin typeface="Arial"/>
                <a:ea typeface="Arial"/>
                <a:cs typeface="Arial"/>
                <a:sym typeface="Arial"/>
              </a:rPr>
              <a:t>Analysis by Nick Jones, Erick Brethenoux and David Cearley</a:t>
            </a:r>
            <a:endParaRPr/>
          </a:p>
        </p:txBody>
      </p:sp>
      <p:sp>
        <p:nvSpPr>
          <p:cNvPr id="1177" name="Google Shape;1177;p30"/>
          <p:cNvSpPr/>
          <p:nvPr/>
        </p:nvSpPr>
        <p:spPr>
          <a:xfrm>
            <a:off x="5439057" y="3702643"/>
            <a:ext cx="2933888" cy="676692"/>
          </a:xfrm>
          <a:prstGeom prst="chevron">
            <a:avLst>
              <a:gd name="adj" fmla="val 22222"/>
            </a:avLst>
          </a:prstGeom>
          <a:solidFill>
            <a:srgbClr val="FF540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800"/>
              <a:buFont typeface="Arial"/>
              <a:buNone/>
            </a:pPr>
            <a:endParaRPr sz="2800" b="0" i="0" u="none" strike="noStrike" cap="none">
              <a:solidFill>
                <a:schemeClr val="lt1"/>
              </a:solidFill>
              <a:latin typeface="Arial Black"/>
              <a:ea typeface="Arial Black"/>
              <a:cs typeface="Arial Black"/>
              <a:sym typeface="Arial Black"/>
            </a:endParaRPr>
          </a:p>
        </p:txBody>
      </p:sp>
      <p:sp>
        <p:nvSpPr>
          <p:cNvPr id="1178" name="Google Shape;1178;p30"/>
          <p:cNvSpPr txBox="1"/>
          <p:nvPr/>
        </p:nvSpPr>
        <p:spPr>
          <a:xfrm>
            <a:off x="5590737" y="3779380"/>
            <a:ext cx="2630528" cy="523220"/>
          </a:xfrm>
          <a:prstGeom prst="rect">
            <a:avLst/>
          </a:prstGeom>
          <a:solidFill>
            <a:srgbClr val="FF540A"/>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GB" sz="2800">
                <a:solidFill>
                  <a:schemeClr val="lt1"/>
                </a:solidFill>
                <a:latin typeface="Arial Black"/>
                <a:ea typeface="Arial Black"/>
                <a:cs typeface="Arial Black"/>
                <a:sym typeface="Arial Black"/>
              </a:rPr>
              <a:t>Autonomous</a:t>
            </a:r>
            <a:endParaRPr/>
          </a:p>
        </p:txBody>
      </p:sp>
      <p:sp>
        <p:nvSpPr>
          <p:cNvPr id="1179" name="Google Shape;1179;p30"/>
          <p:cNvSpPr txBox="1"/>
          <p:nvPr/>
        </p:nvSpPr>
        <p:spPr>
          <a:xfrm>
            <a:off x="5434277" y="4478737"/>
            <a:ext cx="2933888" cy="1077218"/>
          </a:xfrm>
          <a:prstGeom prst="rect">
            <a:avLst/>
          </a:prstGeom>
          <a:noFill/>
          <a:ln>
            <a:noFill/>
          </a:ln>
        </p:spPr>
        <p:txBody>
          <a:bodyPr spcFirstLastPara="1" wrap="square" lIns="0" tIns="91425" rIns="0" bIns="91425" anchor="ctr" anchorCtr="0">
            <a:spAutoFit/>
          </a:bodyPr>
          <a:lstStyle/>
          <a:p>
            <a:pPr marL="0" marR="0" lvl="0" indent="0" algn="ctr" rtl="0">
              <a:spcBef>
                <a:spcPts val="0"/>
              </a:spcBef>
              <a:spcAft>
                <a:spcPts val="0"/>
              </a:spcAft>
              <a:buNone/>
            </a:pPr>
            <a:r>
              <a:rPr lang="en-GB" sz="2400" b="1">
                <a:solidFill>
                  <a:srgbClr val="FF986C"/>
                </a:solidFill>
                <a:latin typeface="Arial"/>
                <a:ea typeface="Arial"/>
                <a:cs typeface="Arial"/>
                <a:sym typeface="Arial"/>
              </a:rPr>
              <a:t>Adaptable</a:t>
            </a:r>
            <a:endParaRPr/>
          </a:p>
          <a:p>
            <a:pPr marL="0" marR="0" lvl="0" indent="0" algn="ctr" rtl="0">
              <a:spcBef>
                <a:spcPts val="1200"/>
              </a:spcBef>
              <a:spcAft>
                <a:spcPts val="0"/>
              </a:spcAft>
              <a:buNone/>
            </a:pPr>
            <a:r>
              <a:rPr lang="en-GB" sz="2400" b="1">
                <a:solidFill>
                  <a:srgbClr val="FFFFFF"/>
                </a:solidFill>
                <a:latin typeface="Arial"/>
                <a:ea typeface="Arial"/>
                <a:cs typeface="Arial"/>
                <a:sym typeface="Arial"/>
              </a:rPr>
              <a:t>Fixed</a:t>
            </a:r>
            <a:endParaRPr/>
          </a:p>
        </p:txBody>
      </p:sp>
      <p:sp>
        <p:nvSpPr>
          <p:cNvPr id="1180" name="Google Shape;1180;p30"/>
          <p:cNvSpPr/>
          <p:nvPr/>
        </p:nvSpPr>
        <p:spPr>
          <a:xfrm>
            <a:off x="2502569" y="3702643"/>
            <a:ext cx="2933888" cy="676692"/>
          </a:xfrm>
          <a:prstGeom prst="chevron">
            <a:avLst>
              <a:gd name="adj" fmla="val 22222"/>
            </a:avLst>
          </a:prstGeom>
          <a:solidFill>
            <a:srgbClr val="FF540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800"/>
              <a:buFont typeface="Arial"/>
              <a:buNone/>
            </a:pPr>
            <a:endParaRPr sz="2800" b="0" i="0" u="none" strike="noStrike" cap="none">
              <a:solidFill>
                <a:schemeClr val="lt1"/>
              </a:solidFill>
              <a:latin typeface="Arial Black"/>
              <a:ea typeface="Arial Black"/>
              <a:cs typeface="Arial Black"/>
              <a:sym typeface="Arial Black"/>
            </a:endParaRPr>
          </a:p>
        </p:txBody>
      </p:sp>
      <p:sp>
        <p:nvSpPr>
          <p:cNvPr id="1181" name="Google Shape;1181;p30"/>
          <p:cNvSpPr txBox="1"/>
          <p:nvPr/>
        </p:nvSpPr>
        <p:spPr>
          <a:xfrm>
            <a:off x="2807208" y="3779380"/>
            <a:ext cx="2324611" cy="523220"/>
          </a:xfrm>
          <a:prstGeom prst="rect">
            <a:avLst/>
          </a:prstGeom>
          <a:solidFill>
            <a:srgbClr val="FF540A"/>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GB" sz="2800">
                <a:solidFill>
                  <a:schemeClr val="lt1"/>
                </a:solidFill>
                <a:latin typeface="Arial Black"/>
                <a:ea typeface="Arial Black"/>
                <a:cs typeface="Arial Black"/>
                <a:sym typeface="Arial Black"/>
              </a:rPr>
              <a:t>Automated</a:t>
            </a:r>
            <a:endParaRPr/>
          </a:p>
        </p:txBody>
      </p:sp>
      <p:sp>
        <p:nvSpPr>
          <p:cNvPr id="1182" name="Google Shape;1182;p30"/>
          <p:cNvSpPr txBox="1"/>
          <p:nvPr/>
        </p:nvSpPr>
        <p:spPr>
          <a:xfrm>
            <a:off x="2491139" y="4478737"/>
            <a:ext cx="2885655" cy="1077218"/>
          </a:xfrm>
          <a:prstGeom prst="rect">
            <a:avLst/>
          </a:prstGeom>
          <a:noFill/>
          <a:ln>
            <a:noFill/>
          </a:ln>
        </p:spPr>
        <p:txBody>
          <a:bodyPr spcFirstLastPara="1" wrap="square" lIns="0" tIns="91425" rIns="0" bIns="91425" anchor="ctr" anchorCtr="0">
            <a:spAutoFit/>
          </a:bodyPr>
          <a:lstStyle/>
          <a:p>
            <a:pPr marL="0" marR="0" lvl="0" indent="0" algn="ctr" rtl="0">
              <a:spcBef>
                <a:spcPts val="0"/>
              </a:spcBef>
              <a:spcAft>
                <a:spcPts val="0"/>
              </a:spcAft>
              <a:buNone/>
            </a:pPr>
            <a:r>
              <a:rPr lang="en-GB" sz="2400" b="1">
                <a:solidFill>
                  <a:schemeClr val="lt1"/>
                </a:solidFill>
                <a:latin typeface="Arial"/>
                <a:ea typeface="Arial"/>
                <a:cs typeface="Arial"/>
                <a:sym typeface="Arial"/>
              </a:rPr>
              <a:t>Fixed</a:t>
            </a:r>
            <a:endParaRPr/>
          </a:p>
          <a:p>
            <a:pPr marL="0" marR="0" lvl="0" indent="0" algn="ctr" rtl="0">
              <a:spcBef>
                <a:spcPts val="1200"/>
              </a:spcBef>
              <a:spcAft>
                <a:spcPts val="0"/>
              </a:spcAft>
              <a:buNone/>
            </a:pPr>
            <a:r>
              <a:rPr lang="en-GB" sz="2400" b="1">
                <a:solidFill>
                  <a:schemeClr val="lt1"/>
                </a:solidFill>
                <a:latin typeface="Arial"/>
                <a:ea typeface="Arial"/>
                <a:cs typeface="Arial"/>
                <a:sym typeface="Arial"/>
              </a:rPr>
              <a:t>Fixed</a:t>
            </a:r>
            <a:endParaRPr/>
          </a:p>
        </p:txBody>
      </p:sp>
      <p:sp>
        <p:nvSpPr>
          <p:cNvPr id="1183" name="Google Shape;1183;p30"/>
          <p:cNvSpPr/>
          <p:nvPr/>
        </p:nvSpPr>
        <p:spPr>
          <a:xfrm>
            <a:off x="8375545" y="3702643"/>
            <a:ext cx="2933888" cy="676692"/>
          </a:xfrm>
          <a:prstGeom prst="chevron">
            <a:avLst>
              <a:gd name="adj" fmla="val 22222"/>
            </a:avLst>
          </a:prstGeom>
          <a:solidFill>
            <a:srgbClr val="FF540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800"/>
              <a:buFont typeface="Arial"/>
              <a:buNone/>
            </a:pPr>
            <a:endParaRPr sz="2800" b="0" i="0" u="none" strike="noStrike" cap="none">
              <a:solidFill>
                <a:schemeClr val="lt1"/>
              </a:solidFill>
              <a:latin typeface="Arial Black"/>
              <a:ea typeface="Arial Black"/>
              <a:cs typeface="Arial Black"/>
              <a:sym typeface="Arial Black"/>
            </a:endParaRPr>
          </a:p>
        </p:txBody>
      </p:sp>
      <p:sp>
        <p:nvSpPr>
          <p:cNvPr id="1184" name="Google Shape;1184;p30"/>
          <p:cNvSpPr txBox="1"/>
          <p:nvPr/>
        </p:nvSpPr>
        <p:spPr>
          <a:xfrm>
            <a:off x="8696342" y="3779380"/>
            <a:ext cx="2292295" cy="523220"/>
          </a:xfrm>
          <a:prstGeom prst="rect">
            <a:avLst/>
          </a:prstGeom>
          <a:solidFill>
            <a:srgbClr val="FF540A"/>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GB" sz="2800">
                <a:solidFill>
                  <a:schemeClr val="lt1"/>
                </a:solidFill>
                <a:latin typeface="Arial Black"/>
                <a:ea typeface="Arial Black"/>
                <a:cs typeface="Arial Black"/>
                <a:sym typeface="Arial Black"/>
              </a:rPr>
              <a:t>Autonomic</a:t>
            </a:r>
            <a:endParaRPr/>
          </a:p>
        </p:txBody>
      </p:sp>
      <p:sp>
        <p:nvSpPr>
          <p:cNvPr id="1185" name="Google Shape;1185;p30"/>
          <p:cNvSpPr txBox="1"/>
          <p:nvPr/>
        </p:nvSpPr>
        <p:spPr>
          <a:xfrm>
            <a:off x="8425647" y="4478737"/>
            <a:ext cx="2883785" cy="1077218"/>
          </a:xfrm>
          <a:prstGeom prst="rect">
            <a:avLst/>
          </a:prstGeom>
          <a:noFill/>
          <a:ln>
            <a:noFill/>
          </a:ln>
        </p:spPr>
        <p:txBody>
          <a:bodyPr spcFirstLastPara="1" wrap="square" lIns="0" tIns="91425" rIns="0" bIns="91425" anchor="ctr" anchorCtr="0">
            <a:spAutoFit/>
          </a:bodyPr>
          <a:lstStyle/>
          <a:p>
            <a:pPr marL="0" marR="0" lvl="0" indent="0" algn="ctr" rtl="0">
              <a:spcBef>
                <a:spcPts val="0"/>
              </a:spcBef>
              <a:spcAft>
                <a:spcPts val="0"/>
              </a:spcAft>
              <a:buNone/>
            </a:pPr>
            <a:r>
              <a:rPr lang="en-GB" sz="2400" b="1">
                <a:solidFill>
                  <a:srgbClr val="FF986C"/>
                </a:solidFill>
                <a:latin typeface="Arial"/>
                <a:ea typeface="Arial"/>
                <a:cs typeface="Arial"/>
                <a:sym typeface="Arial"/>
              </a:rPr>
              <a:t>Adaptable</a:t>
            </a:r>
            <a:endParaRPr/>
          </a:p>
          <a:p>
            <a:pPr marL="0" marR="0" lvl="0" indent="0" algn="ctr" rtl="0">
              <a:spcBef>
                <a:spcPts val="1200"/>
              </a:spcBef>
              <a:spcAft>
                <a:spcPts val="0"/>
              </a:spcAft>
              <a:buNone/>
            </a:pPr>
            <a:r>
              <a:rPr lang="en-GB" sz="2400" b="1">
                <a:solidFill>
                  <a:srgbClr val="FF986C"/>
                </a:solidFill>
                <a:latin typeface="Arial"/>
                <a:ea typeface="Arial"/>
                <a:cs typeface="Arial"/>
                <a:sym typeface="Arial"/>
              </a:rPr>
              <a:t>Self-modifying</a:t>
            </a:r>
            <a:endParaRPr/>
          </a:p>
        </p:txBody>
      </p:sp>
      <p:sp>
        <p:nvSpPr>
          <p:cNvPr id="1186" name="Google Shape;1186;p30"/>
          <p:cNvSpPr txBox="1"/>
          <p:nvPr/>
        </p:nvSpPr>
        <p:spPr>
          <a:xfrm>
            <a:off x="585065" y="4524903"/>
            <a:ext cx="1571263" cy="1077218"/>
          </a:xfrm>
          <a:prstGeom prst="rect">
            <a:avLst/>
          </a:prstGeom>
          <a:noFill/>
          <a:ln>
            <a:noFill/>
          </a:ln>
        </p:spPr>
        <p:txBody>
          <a:bodyPr spcFirstLastPara="1" wrap="square" lIns="91425" tIns="91425" rIns="91425" bIns="91425" anchor="ctr" anchorCtr="0">
            <a:spAutoFit/>
          </a:bodyPr>
          <a:lstStyle/>
          <a:p>
            <a:pPr marL="0" marR="0" lvl="0" indent="0" algn="r" rtl="0">
              <a:spcBef>
                <a:spcPts val="0"/>
              </a:spcBef>
              <a:spcAft>
                <a:spcPts val="0"/>
              </a:spcAft>
              <a:buNone/>
            </a:pPr>
            <a:r>
              <a:rPr lang="en-GB" sz="2400">
                <a:solidFill>
                  <a:srgbClr val="A1B3CA"/>
                </a:solidFill>
                <a:latin typeface="Arial"/>
                <a:ea typeface="Arial"/>
                <a:cs typeface="Arial"/>
                <a:sym typeface="Arial"/>
              </a:rPr>
              <a:t>Behavior:</a:t>
            </a:r>
            <a:endParaRPr/>
          </a:p>
          <a:p>
            <a:pPr marL="0" marR="0" lvl="0" indent="0" algn="r" rtl="0">
              <a:spcBef>
                <a:spcPts val="1200"/>
              </a:spcBef>
              <a:spcAft>
                <a:spcPts val="0"/>
              </a:spcAft>
              <a:buNone/>
            </a:pPr>
            <a:r>
              <a:rPr lang="en-GB" sz="2400">
                <a:solidFill>
                  <a:srgbClr val="A1B3CA"/>
                </a:solidFill>
                <a:latin typeface="Arial"/>
                <a:ea typeface="Arial"/>
                <a:cs typeface="Arial"/>
                <a:sym typeface="Arial"/>
              </a:rPr>
              <a:t>Algorithm:</a:t>
            </a:r>
            <a:endParaRPr/>
          </a:p>
        </p:txBody>
      </p:sp>
      <p:pic>
        <p:nvPicPr>
          <p:cNvPr id="1187" name="Google Shape;1187;p30"/>
          <p:cNvPicPr preferRelativeResize="0"/>
          <p:nvPr/>
        </p:nvPicPr>
        <p:blipFill rotWithShape="1">
          <a:blip r:embed="rId4">
            <a:alphaModFix/>
          </a:blip>
          <a:srcRect/>
          <a:stretch/>
        </p:blipFill>
        <p:spPr>
          <a:xfrm>
            <a:off x="11126692" y="336301"/>
            <a:ext cx="663671" cy="516187"/>
          </a:xfrm>
          <a:prstGeom prst="rect">
            <a:avLst/>
          </a:prstGeom>
          <a:noFill/>
          <a:ln>
            <a:noFill/>
          </a:ln>
        </p:spPr>
      </p:pic>
      <p:sp>
        <p:nvSpPr>
          <p:cNvPr id="1188" name="Google Shape;1188;p30"/>
          <p:cNvSpPr/>
          <p:nvPr/>
        </p:nvSpPr>
        <p:spPr>
          <a:xfrm>
            <a:off x="8365307" y="1437854"/>
            <a:ext cx="2797993" cy="222772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89" name="Google Shape;1189;p30"/>
          <p:cNvSpPr txBox="1"/>
          <p:nvPr/>
        </p:nvSpPr>
        <p:spPr>
          <a:xfrm>
            <a:off x="2927143" y="6965730"/>
            <a:ext cx="2762457" cy="2769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900" u="sng">
                <a:solidFill>
                  <a:srgbClr val="D3D3D3"/>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https://www.gettyimages.com/detail/photo/cleaner-robot-royalty-free-image/1175873051?adppopup=true</a:t>
            </a:r>
            <a:r>
              <a:rPr lang="en-GB" sz="900">
                <a:solidFill>
                  <a:srgbClr val="D3D3D3"/>
                </a:solidFill>
                <a:latin typeface="Arial"/>
                <a:ea typeface="Arial"/>
                <a:cs typeface="Arial"/>
                <a:sym typeface="Arial"/>
              </a:rPr>
              <a:t> </a:t>
            </a:r>
            <a:endParaRPr/>
          </a:p>
        </p:txBody>
      </p:sp>
      <p:sp>
        <p:nvSpPr>
          <p:cNvPr id="1190" name="Google Shape;1190;p30"/>
          <p:cNvSpPr txBox="1"/>
          <p:nvPr/>
        </p:nvSpPr>
        <p:spPr>
          <a:xfrm>
            <a:off x="6223116" y="6918907"/>
            <a:ext cx="3689673" cy="415498"/>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900" u="sng">
                <a:solidFill>
                  <a:srgbClr val="D3D3D3"/>
                </a:solidFill>
                <a:latin typeface="Arial"/>
                <a:ea typeface="Arial"/>
                <a:cs typeface="Arial"/>
                <a:sym typeface="Aria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https://www.gettyimages.com/detail/photo/autonomous-robot-3d-rendering-isolated-on-white-royalty-free-image/1220222515?adppopup=true</a:t>
            </a:r>
            <a:r>
              <a:rPr lang="en-GB" sz="900">
                <a:solidFill>
                  <a:srgbClr val="D3D3D3"/>
                </a:solidFill>
                <a:latin typeface="Arial"/>
                <a:ea typeface="Arial"/>
                <a:cs typeface="Arial"/>
                <a:sym typeface="Arial"/>
              </a:rPr>
              <a:t> </a:t>
            </a:r>
            <a:endParaRPr/>
          </a:p>
        </p:txBody>
      </p:sp>
      <p:sp>
        <p:nvSpPr>
          <p:cNvPr id="1191" name="Google Shape;1191;p30"/>
          <p:cNvSpPr txBox="1"/>
          <p:nvPr/>
        </p:nvSpPr>
        <p:spPr>
          <a:xfrm>
            <a:off x="9674724" y="6918907"/>
            <a:ext cx="3689673" cy="2769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900" u="sng">
                <a:solidFill>
                  <a:srgbClr val="D3D3D3"/>
                </a:solidFill>
                <a:latin typeface="Arial"/>
                <a:ea typeface="Arial"/>
                <a:cs typeface="Arial"/>
                <a:sym typeface="Aria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https://www.gettyimages.com/detail/photo/smart-business-woman-royalty-free-image/624223888?adppopup=true</a:t>
            </a:r>
            <a:r>
              <a:rPr lang="en-GB" sz="900">
                <a:solidFill>
                  <a:srgbClr val="D3D3D3"/>
                </a:solidFill>
                <a:latin typeface="Arial"/>
                <a:ea typeface="Arial"/>
                <a:cs typeface="Arial"/>
                <a:sym typeface="Arial"/>
              </a:rPr>
              <a:t> </a:t>
            </a:r>
            <a:endParaRPr/>
          </a:p>
        </p:txBody>
      </p:sp>
      <p:pic>
        <p:nvPicPr>
          <p:cNvPr id="1192" name="Google Shape;1192;p30" descr="A person with the arms crossed&#10;&#10;Description automatically generated with medium confidence"/>
          <p:cNvPicPr preferRelativeResize="0"/>
          <p:nvPr/>
        </p:nvPicPr>
        <p:blipFill rotWithShape="1">
          <a:blip r:embed="rId8">
            <a:alphaModFix/>
          </a:blip>
          <a:srcRect/>
          <a:stretch/>
        </p:blipFill>
        <p:spPr>
          <a:xfrm>
            <a:off x="8935695" y="1437852"/>
            <a:ext cx="1485151" cy="2227727"/>
          </a:xfrm>
          <a:prstGeom prst="rect">
            <a:avLst/>
          </a:prstGeom>
          <a:noFill/>
          <a:ln>
            <a:noFill/>
          </a:ln>
        </p:spPr>
      </p:pic>
      <p:pic>
        <p:nvPicPr>
          <p:cNvPr id="1193" name="Google Shape;1193;p30" descr="Icon&#10;&#10;Description automatically generated"/>
          <p:cNvPicPr preferRelativeResize="0"/>
          <p:nvPr/>
        </p:nvPicPr>
        <p:blipFill rotWithShape="1">
          <a:blip r:embed="rId9">
            <a:alphaModFix/>
          </a:blip>
          <a:srcRect/>
          <a:stretch/>
        </p:blipFill>
        <p:spPr>
          <a:xfrm>
            <a:off x="2705558" y="1650523"/>
            <a:ext cx="2334276" cy="1938660"/>
          </a:xfrm>
          <a:prstGeom prst="rect">
            <a:avLst/>
          </a:prstGeom>
          <a:noFill/>
          <a:ln>
            <a:noFill/>
          </a:ln>
        </p:spPr>
      </p:pic>
      <p:pic>
        <p:nvPicPr>
          <p:cNvPr id="1194" name="Google Shape;1194;p30" descr="A picture containing transport&#10;&#10;Description automatically generated"/>
          <p:cNvPicPr preferRelativeResize="0"/>
          <p:nvPr/>
        </p:nvPicPr>
        <p:blipFill rotWithShape="1">
          <a:blip r:embed="rId10">
            <a:alphaModFix/>
          </a:blip>
          <a:srcRect l="-9222" r="-9222" b="-571"/>
          <a:stretch/>
        </p:blipFill>
        <p:spPr>
          <a:xfrm>
            <a:off x="5431607" y="1437850"/>
            <a:ext cx="2797993" cy="222772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856"/>
        </a:solidFill>
        <a:effectLst/>
      </p:bgPr>
    </p:bg>
    <p:spTree>
      <p:nvGrpSpPr>
        <p:cNvPr id="1" name="Shape 1198"/>
        <p:cNvGrpSpPr/>
        <p:nvPr/>
      </p:nvGrpSpPr>
      <p:grpSpPr>
        <a:xfrm>
          <a:off x="0" y="0"/>
          <a:ext cx="0" cy="0"/>
          <a:chOff x="0" y="0"/>
          <a:chExt cx="0" cy="0"/>
        </a:xfrm>
      </p:grpSpPr>
      <p:sp>
        <p:nvSpPr>
          <p:cNvPr id="1199" name="Google Shape;1199;p31"/>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200"/>
              <a:buFont typeface="Arial Black"/>
              <a:buNone/>
            </a:pPr>
            <a:r>
              <a:rPr lang="en-GB">
                <a:solidFill>
                  <a:schemeClr val="lt1"/>
                </a:solidFill>
              </a:rPr>
              <a:t>Evaluate Autonomic Opportunities and Risks</a:t>
            </a:r>
            <a:endParaRPr>
              <a:solidFill>
                <a:schemeClr val="lt1"/>
              </a:solidFill>
            </a:endParaRPr>
          </a:p>
        </p:txBody>
      </p:sp>
      <p:pic>
        <p:nvPicPr>
          <p:cNvPr id="1200" name="Google Shape;1200;p31"/>
          <p:cNvPicPr preferRelativeResize="0"/>
          <p:nvPr/>
        </p:nvPicPr>
        <p:blipFill rotWithShape="1">
          <a:blip r:embed="rId3">
            <a:alphaModFix/>
          </a:blip>
          <a:srcRect/>
          <a:stretch/>
        </p:blipFill>
        <p:spPr>
          <a:xfrm>
            <a:off x="11126692" y="336301"/>
            <a:ext cx="663671" cy="516187"/>
          </a:xfrm>
          <a:prstGeom prst="rect">
            <a:avLst/>
          </a:prstGeom>
          <a:noFill/>
          <a:ln>
            <a:noFill/>
          </a:ln>
        </p:spPr>
      </p:pic>
      <p:sp>
        <p:nvSpPr>
          <p:cNvPr id="1201" name="Google Shape;1201;p31"/>
          <p:cNvSpPr/>
          <p:nvPr/>
        </p:nvSpPr>
        <p:spPr>
          <a:xfrm flipH="1">
            <a:off x="1187132" y="1394316"/>
            <a:ext cx="10535354" cy="3838552"/>
          </a:xfrm>
          <a:prstGeom prst="rtTriangle">
            <a:avLst/>
          </a:prstGeom>
          <a:solidFill>
            <a:srgbClr val="00A76D"/>
          </a:solidFill>
          <a:ln>
            <a:noFill/>
          </a:ln>
        </p:spPr>
        <p:txBody>
          <a:bodyPr spcFirstLastPara="1" wrap="square" lIns="91425" tIns="45700" rIns="91425" bIns="45700" anchor="b" anchorCtr="0">
            <a:noAutofit/>
          </a:bodyPr>
          <a:lstStyle/>
          <a:p>
            <a:pPr marL="0" marR="0" lvl="0" indent="0" algn="ctr" rtl="0">
              <a:spcBef>
                <a:spcPts val="0"/>
              </a:spcBef>
              <a:spcAft>
                <a:spcPts val="0"/>
              </a:spcAft>
              <a:buNone/>
            </a:pPr>
            <a:endParaRPr sz="2800">
              <a:solidFill>
                <a:schemeClr val="lt1"/>
              </a:solidFill>
              <a:latin typeface="Arial Black"/>
              <a:ea typeface="Arial Black"/>
              <a:cs typeface="Arial Black"/>
              <a:sym typeface="Arial Black"/>
            </a:endParaRPr>
          </a:p>
        </p:txBody>
      </p:sp>
      <p:sp>
        <p:nvSpPr>
          <p:cNvPr id="1202" name="Google Shape;1202;p31"/>
          <p:cNvSpPr txBox="1"/>
          <p:nvPr/>
        </p:nvSpPr>
        <p:spPr>
          <a:xfrm>
            <a:off x="-1" y="5251603"/>
            <a:ext cx="2097547" cy="769441"/>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GB" sz="2000" b="1">
                <a:solidFill>
                  <a:schemeClr val="lt1"/>
                </a:solidFill>
                <a:latin typeface="Arial"/>
                <a:ea typeface="Arial"/>
                <a:cs typeface="Arial"/>
                <a:sym typeface="Arial"/>
              </a:rPr>
              <a:t>2021</a:t>
            </a:r>
            <a:r>
              <a:rPr lang="en-GB" sz="2400">
                <a:solidFill>
                  <a:schemeClr val="lt1"/>
                </a:solidFill>
                <a:latin typeface="Arial Black"/>
                <a:ea typeface="Arial Black"/>
                <a:cs typeface="Arial Black"/>
                <a:sym typeface="Arial Black"/>
              </a:rPr>
              <a:t/>
            </a:r>
            <a:br>
              <a:rPr lang="en-GB" sz="2400">
                <a:solidFill>
                  <a:schemeClr val="lt1"/>
                </a:solidFill>
                <a:latin typeface="Arial Black"/>
                <a:ea typeface="Arial Black"/>
                <a:cs typeface="Arial Black"/>
                <a:sym typeface="Arial Black"/>
              </a:rPr>
            </a:br>
            <a:r>
              <a:rPr lang="en-GB" sz="2400">
                <a:solidFill>
                  <a:schemeClr val="lt1"/>
                </a:solidFill>
                <a:latin typeface="Arial Black"/>
                <a:ea typeface="Arial Black"/>
                <a:cs typeface="Arial Black"/>
                <a:sym typeface="Arial Black"/>
              </a:rPr>
              <a:t>Rare</a:t>
            </a:r>
            <a:endParaRPr/>
          </a:p>
        </p:txBody>
      </p:sp>
      <p:sp>
        <p:nvSpPr>
          <p:cNvPr id="1203" name="Google Shape;1203;p31"/>
          <p:cNvSpPr txBox="1"/>
          <p:nvPr/>
        </p:nvSpPr>
        <p:spPr>
          <a:xfrm>
            <a:off x="8691831" y="5251603"/>
            <a:ext cx="2097547" cy="769441"/>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GB" sz="2000" b="1">
                <a:solidFill>
                  <a:schemeClr val="lt1"/>
                </a:solidFill>
                <a:latin typeface="Arial"/>
                <a:ea typeface="Arial"/>
                <a:cs typeface="Arial"/>
                <a:sym typeface="Arial"/>
              </a:rPr>
              <a:t>2025</a:t>
            </a:r>
            <a:r>
              <a:rPr lang="en-GB" sz="2400">
                <a:solidFill>
                  <a:schemeClr val="lt1"/>
                </a:solidFill>
                <a:latin typeface="Arial Black"/>
                <a:ea typeface="Arial Black"/>
                <a:cs typeface="Arial Black"/>
                <a:sym typeface="Arial Black"/>
              </a:rPr>
              <a:t/>
            </a:r>
            <a:br>
              <a:rPr lang="en-GB" sz="2400">
                <a:solidFill>
                  <a:schemeClr val="lt1"/>
                </a:solidFill>
                <a:latin typeface="Arial Black"/>
                <a:ea typeface="Arial Black"/>
                <a:cs typeface="Arial Black"/>
                <a:sym typeface="Arial Black"/>
              </a:rPr>
            </a:br>
            <a:r>
              <a:rPr lang="en-GB" sz="2400">
                <a:solidFill>
                  <a:schemeClr val="lt1"/>
                </a:solidFill>
                <a:latin typeface="Arial Black"/>
                <a:ea typeface="Arial Black"/>
                <a:cs typeface="Arial Black"/>
                <a:sym typeface="Arial Black"/>
              </a:rPr>
              <a:t>Mainstream</a:t>
            </a:r>
            <a:endParaRPr/>
          </a:p>
        </p:txBody>
      </p:sp>
      <p:sp>
        <p:nvSpPr>
          <p:cNvPr id="1204" name="Google Shape;1204;p31"/>
          <p:cNvSpPr txBox="1"/>
          <p:nvPr/>
        </p:nvSpPr>
        <p:spPr>
          <a:xfrm>
            <a:off x="4345915" y="5251603"/>
            <a:ext cx="2097547" cy="769441"/>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GB" sz="2000" b="1">
                <a:solidFill>
                  <a:schemeClr val="lt1"/>
                </a:solidFill>
                <a:latin typeface="Arial"/>
                <a:ea typeface="Arial"/>
                <a:cs typeface="Arial"/>
                <a:sym typeface="Arial"/>
              </a:rPr>
              <a:t>2023</a:t>
            </a:r>
            <a:r>
              <a:rPr lang="en-GB" sz="2400">
                <a:solidFill>
                  <a:schemeClr val="lt1"/>
                </a:solidFill>
                <a:latin typeface="Arial Black"/>
                <a:ea typeface="Arial Black"/>
                <a:cs typeface="Arial Black"/>
                <a:sym typeface="Arial Black"/>
              </a:rPr>
              <a:t/>
            </a:r>
            <a:br>
              <a:rPr lang="en-GB" sz="2400">
                <a:solidFill>
                  <a:schemeClr val="lt1"/>
                </a:solidFill>
                <a:latin typeface="Arial Black"/>
                <a:ea typeface="Arial Black"/>
                <a:cs typeface="Arial Black"/>
                <a:sym typeface="Arial Black"/>
              </a:rPr>
            </a:br>
            <a:r>
              <a:rPr lang="en-GB" sz="2400">
                <a:solidFill>
                  <a:schemeClr val="lt1"/>
                </a:solidFill>
                <a:latin typeface="Arial Black"/>
                <a:ea typeface="Arial Black"/>
                <a:cs typeface="Arial Black"/>
                <a:sym typeface="Arial Black"/>
              </a:rPr>
              <a:t>Emerging</a:t>
            </a:r>
            <a:endParaRPr/>
          </a:p>
        </p:txBody>
      </p:sp>
      <p:sp>
        <p:nvSpPr>
          <p:cNvPr id="1205" name="Google Shape;1205;p31"/>
          <p:cNvSpPr txBox="1"/>
          <p:nvPr/>
        </p:nvSpPr>
        <p:spPr>
          <a:xfrm>
            <a:off x="10545133" y="2021226"/>
            <a:ext cx="1058529" cy="409137"/>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GB" sz="2400">
                <a:solidFill>
                  <a:schemeClr val="lt1"/>
                </a:solidFill>
                <a:latin typeface="Arial"/>
                <a:ea typeface="Arial"/>
                <a:cs typeface="Arial"/>
                <a:sym typeface="Arial"/>
              </a:rPr>
              <a:t>Cost</a:t>
            </a:r>
            <a:endParaRPr/>
          </a:p>
        </p:txBody>
      </p:sp>
      <p:sp>
        <p:nvSpPr>
          <p:cNvPr id="1206" name="Google Shape;1206;p31"/>
          <p:cNvSpPr txBox="1"/>
          <p:nvPr/>
        </p:nvSpPr>
        <p:spPr>
          <a:xfrm>
            <a:off x="5836348" y="3635897"/>
            <a:ext cx="2757673" cy="461665"/>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GB" sz="2400">
                <a:solidFill>
                  <a:schemeClr val="lt1"/>
                </a:solidFill>
                <a:latin typeface="Arial"/>
                <a:ea typeface="Arial"/>
                <a:cs typeface="Arial"/>
                <a:sym typeface="Arial"/>
              </a:rPr>
              <a:t>Changing goals</a:t>
            </a:r>
            <a:endParaRPr/>
          </a:p>
        </p:txBody>
      </p:sp>
      <p:sp>
        <p:nvSpPr>
          <p:cNvPr id="1207" name="Google Shape;1207;p31"/>
          <p:cNvSpPr txBox="1"/>
          <p:nvPr/>
        </p:nvSpPr>
        <p:spPr>
          <a:xfrm>
            <a:off x="7405944" y="3097673"/>
            <a:ext cx="2757673" cy="461665"/>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GB" sz="2400">
                <a:solidFill>
                  <a:schemeClr val="lt1"/>
                </a:solidFill>
                <a:latin typeface="Arial"/>
                <a:ea typeface="Arial"/>
                <a:cs typeface="Arial"/>
                <a:sym typeface="Arial"/>
              </a:rPr>
              <a:t>Independence</a:t>
            </a:r>
            <a:endParaRPr/>
          </a:p>
        </p:txBody>
      </p:sp>
      <p:cxnSp>
        <p:nvCxnSpPr>
          <p:cNvPr id="1208" name="Google Shape;1208;p31"/>
          <p:cNvCxnSpPr/>
          <p:nvPr/>
        </p:nvCxnSpPr>
        <p:spPr>
          <a:xfrm rot="10800000">
            <a:off x="5394689" y="3703023"/>
            <a:ext cx="0" cy="1526678"/>
          </a:xfrm>
          <a:prstGeom prst="straightConnector1">
            <a:avLst/>
          </a:prstGeom>
          <a:noFill/>
          <a:ln w="28575" cap="rnd" cmpd="sng">
            <a:solidFill>
              <a:srgbClr val="002856"/>
            </a:solidFill>
            <a:prstDash val="dash"/>
            <a:round/>
            <a:headEnd type="none" w="sm" len="sm"/>
            <a:tailEnd type="none" w="sm" len="sm"/>
          </a:ln>
        </p:spPr>
      </p:cxnSp>
      <p:cxnSp>
        <p:nvCxnSpPr>
          <p:cNvPr id="1209" name="Google Shape;1209;p31"/>
          <p:cNvCxnSpPr/>
          <p:nvPr/>
        </p:nvCxnSpPr>
        <p:spPr>
          <a:xfrm rot="10800000">
            <a:off x="9740605" y="2126103"/>
            <a:ext cx="0" cy="3092647"/>
          </a:xfrm>
          <a:prstGeom prst="straightConnector1">
            <a:avLst/>
          </a:prstGeom>
          <a:noFill/>
          <a:ln w="28575" cap="rnd" cmpd="sng">
            <a:solidFill>
              <a:srgbClr val="002856"/>
            </a:solidFill>
            <a:prstDash val="dash"/>
            <a:round/>
            <a:headEnd type="none" w="sm" len="sm"/>
            <a:tailEnd type="none" w="sm" len="sm"/>
          </a:ln>
        </p:spPr>
      </p:cxnSp>
      <p:sp>
        <p:nvSpPr>
          <p:cNvPr id="1210" name="Google Shape;1210;p31"/>
          <p:cNvSpPr txBox="1"/>
          <p:nvPr/>
        </p:nvSpPr>
        <p:spPr>
          <a:xfrm>
            <a:off x="4266753" y="4174118"/>
            <a:ext cx="2757673" cy="461665"/>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GB" sz="2400">
                <a:solidFill>
                  <a:schemeClr val="lt1"/>
                </a:solidFill>
                <a:latin typeface="Arial"/>
                <a:ea typeface="Arial"/>
                <a:cs typeface="Arial"/>
                <a:sym typeface="Arial"/>
              </a:rPr>
              <a:t>Learnable tasks</a:t>
            </a:r>
            <a:endParaRPr/>
          </a:p>
        </p:txBody>
      </p:sp>
      <p:sp>
        <p:nvSpPr>
          <p:cNvPr id="1211" name="Google Shape;1211;p31"/>
          <p:cNvSpPr txBox="1"/>
          <p:nvPr/>
        </p:nvSpPr>
        <p:spPr>
          <a:xfrm>
            <a:off x="8975539" y="2559449"/>
            <a:ext cx="2757673" cy="461665"/>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GB" sz="2400">
                <a:solidFill>
                  <a:schemeClr val="lt1"/>
                </a:solidFill>
                <a:latin typeface="Arial"/>
                <a:ea typeface="Arial"/>
                <a:cs typeface="Arial"/>
                <a:sym typeface="Arial"/>
              </a:rPr>
              <a:t>Fast reactions</a:t>
            </a:r>
            <a:endParaRPr/>
          </a:p>
        </p:txBody>
      </p:sp>
      <p:sp>
        <p:nvSpPr>
          <p:cNvPr id="1212" name="Google Shape;1212;p31"/>
          <p:cNvSpPr txBox="1"/>
          <p:nvPr/>
        </p:nvSpPr>
        <p:spPr>
          <a:xfrm>
            <a:off x="8362172" y="4621879"/>
            <a:ext cx="3221955" cy="523220"/>
          </a:xfrm>
          <a:prstGeom prst="rect">
            <a:avLst/>
          </a:prstGeom>
          <a:noFill/>
          <a:ln>
            <a:noFill/>
          </a:ln>
        </p:spPr>
        <p:txBody>
          <a:bodyPr spcFirstLastPara="1" wrap="square" lIns="0" tIns="45700" rIns="0" bIns="45700" anchor="t" anchorCtr="0">
            <a:spAutoFit/>
          </a:bodyPr>
          <a:lstStyle/>
          <a:p>
            <a:pPr marL="0" marR="0" lvl="0" indent="0" algn="r" rtl="0">
              <a:spcBef>
                <a:spcPts val="0"/>
              </a:spcBef>
              <a:spcAft>
                <a:spcPts val="0"/>
              </a:spcAft>
              <a:buNone/>
            </a:pPr>
            <a:r>
              <a:rPr lang="en-GB" sz="2800">
                <a:solidFill>
                  <a:schemeClr val="lt1"/>
                </a:solidFill>
                <a:latin typeface="Arial Black"/>
                <a:ea typeface="Arial Black"/>
                <a:cs typeface="Arial Black"/>
                <a:sym typeface="Arial Black"/>
              </a:rPr>
              <a:t>Opportunities</a:t>
            </a:r>
            <a:endParaRPr/>
          </a:p>
        </p:txBody>
      </p:sp>
      <p:grpSp>
        <p:nvGrpSpPr>
          <p:cNvPr id="1213" name="Google Shape;1213;p31"/>
          <p:cNvGrpSpPr/>
          <p:nvPr/>
        </p:nvGrpSpPr>
        <p:grpSpPr>
          <a:xfrm>
            <a:off x="995905" y="1289330"/>
            <a:ext cx="10588222" cy="3838552"/>
            <a:chOff x="995905" y="1289330"/>
            <a:chExt cx="10588222" cy="3838552"/>
          </a:xfrm>
        </p:grpSpPr>
        <p:sp>
          <p:nvSpPr>
            <p:cNvPr id="1214" name="Google Shape;1214;p31"/>
            <p:cNvSpPr/>
            <p:nvPr/>
          </p:nvSpPr>
          <p:spPr>
            <a:xfrm rot="10800000" flipH="1">
              <a:off x="1048773" y="1289330"/>
              <a:ext cx="10535354" cy="3838552"/>
            </a:xfrm>
            <a:prstGeom prst="rtTriangle">
              <a:avLst/>
            </a:prstGeom>
            <a:solidFill>
              <a:srgbClr val="DE0A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Black"/>
                <a:ea typeface="Arial Black"/>
                <a:cs typeface="Arial Black"/>
                <a:sym typeface="Arial Black"/>
              </a:endParaRPr>
            </a:p>
          </p:txBody>
        </p:sp>
        <p:cxnSp>
          <p:nvCxnSpPr>
            <p:cNvPr id="1215" name="Google Shape;1215;p31"/>
            <p:cNvCxnSpPr/>
            <p:nvPr/>
          </p:nvCxnSpPr>
          <p:spPr>
            <a:xfrm rot="10800000">
              <a:off x="9740605" y="1289331"/>
              <a:ext cx="0" cy="650608"/>
            </a:xfrm>
            <a:prstGeom prst="straightConnector1">
              <a:avLst/>
            </a:prstGeom>
            <a:noFill/>
            <a:ln w="28575" cap="rnd" cmpd="sng">
              <a:solidFill>
                <a:srgbClr val="002856"/>
              </a:solidFill>
              <a:prstDash val="dash"/>
              <a:round/>
              <a:headEnd type="none" w="sm" len="sm"/>
              <a:tailEnd type="none" w="sm" len="sm"/>
            </a:ln>
          </p:spPr>
        </p:cxnSp>
        <p:cxnSp>
          <p:nvCxnSpPr>
            <p:cNvPr id="1216" name="Google Shape;1216;p31"/>
            <p:cNvCxnSpPr/>
            <p:nvPr/>
          </p:nvCxnSpPr>
          <p:spPr>
            <a:xfrm rot="10800000">
              <a:off x="5394689" y="1289330"/>
              <a:ext cx="0" cy="2234171"/>
            </a:xfrm>
            <a:prstGeom prst="straightConnector1">
              <a:avLst/>
            </a:prstGeom>
            <a:noFill/>
            <a:ln w="28575" cap="rnd" cmpd="sng">
              <a:solidFill>
                <a:srgbClr val="002856"/>
              </a:solidFill>
              <a:prstDash val="dash"/>
              <a:round/>
              <a:headEnd type="none" w="sm" len="sm"/>
              <a:tailEnd type="none" w="sm" len="sm"/>
            </a:ln>
          </p:spPr>
        </p:cxnSp>
        <p:sp>
          <p:nvSpPr>
            <p:cNvPr id="1217" name="Google Shape;1217;p31"/>
            <p:cNvSpPr txBox="1"/>
            <p:nvPr/>
          </p:nvSpPr>
          <p:spPr>
            <a:xfrm>
              <a:off x="1190431" y="1399846"/>
              <a:ext cx="3363614" cy="463689"/>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GB" sz="2800">
                  <a:solidFill>
                    <a:schemeClr val="lt1"/>
                  </a:solidFill>
                  <a:latin typeface="Arial Black"/>
                  <a:ea typeface="Arial Black"/>
                  <a:cs typeface="Arial Black"/>
                  <a:sym typeface="Arial Black"/>
                </a:rPr>
                <a:t>Challenges</a:t>
              </a:r>
              <a:endParaRPr/>
            </a:p>
          </p:txBody>
        </p:sp>
        <p:sp>
          <p:nvSpPr>
            <p:cNvPr id="1218" name="Google Shape;1218;p31"/>
            <p:cNvSpPr txBox="1"/>
            <p:nvPr/>
          </p:nvSpPr>
          <p:spPr>
            <a:xfrm>
              <a:off x="6247861" y="1779416"/>
              <a:ext cx="2757673" cy="461665"/>
            </a:xfrm>
            <a:prstGeom prst="rect">
              <a:avLst/>
            </a:prstGeom>
            <a:noFill/>
            <a:ln>
              <a:noFill/>
            </a:ln>
          </p:spPr>
          <p:txBody>
            <a:bodyPr spcFirstLastPara="1" wrap="square" lIns="0" tIns="45700" rIns="0" bIns="45700" anchor="t" anchorCtr="0">
              <a:spAutoFit/>
            </a:bodyPr>
            <a:lstStyle/>
            <a:p>
              <a:pPr marL="0" marR="0" lvl="0" indent="0" algn="r" rtl="0">
                <a:spcBef>
                  <a:spcPts val="0"/>
                </a:spcBef>
                <a:spcAft>
                  <a:spcPts val="0"/>
                </a:spcAft>
                <a:buNone/>
              </a:pPr>
              <a:r>
                <a:rPr lang="en-GB" sz="2400">
                  <a:solidFill>
                    <a:schemeClr val="lt1"/>
                  </a:solidFill>
                  <a:latin typeface="Arial"/>
                  <a:ea typeface="Arial"/>
                  <a:cs typeface="Arial"/>
                  <a:sym typeface="Arial"/>
                </a:rPr>
                <a:t>Ethics</a:t>
              </a:r>
              <a:endParaRPr/>
            </a:p>
          </p:txBody>
        </p:sp>
        <p:sp>
          <p:nvSpPr>
            <p:cNvPr id="1219" name="Google Shape;1219;p31"/>
            <p:cNvSpPr txBox="1"/>
            <p:nvPr/>
          </p:nvSpPr>
          <p:spPr>
            <a:xfrm>
              <a:off x="1539075" y="3394087"/>
              <a:ext cx="2757673" cy="409137"/>
            </a:xfrm>
            <a:prstGeom prst="rect">
              <a:avLst/>
            </a:prstGeom>
            <a:noFill/>
            <a:ln>
              <a:noFill/>
            </a:ln>
          </p:spPr>
          <p:txBody>
            <a:bodyPr spcFirstLastPara="1" wrap="square" lIns="0" tIns="45700" rIns="0" bIns="45700" anchor="t" anchorCtr="0">
              <a:spAutoFit/>
            </a:bodyPr>
            <a:lstStyle/>
            <a:p>
              <a:pPr marL="0" marR="0" lvl="0" indent="0" algn="r" rtl="0">
                <a:spcBef>
                  <a:spcPts val="0"/>
                </a:spcBef>
                <a:spcAft>
                  <a:spcPts val="0"/>
                </a:spcAft>
                <a:buNone/>
              </a:pPr>
              <a:r>
                <a:rPr lang="en-GB" sz="2400">
                  <a:solidFill>
                    <a:schemeClr val="lt1"/>
                  </a:solidFill>
                  <a:latin typeface="Arial"/>
                  <a:ea typeface="Arial"/>
                  <a:cs typeface="Arial"/>
                  <a:sym typeface="Arial"/>
                </a:rPr>
                <a:t>Unpredictability</a:t>
              </a:r>
              <a:endParaRPr/>
            </a:p>
          </p:txBody>
        </p:sp>
        <p:sp>
          <p:nvSpPr>
            <p:cNvPr id="1220" name="Google Shape;1220;p31"/>
            <p:cNvSpPr txBox="1"/>
            <p:nvPr/>
          </p:nvSpPr>
          <p:spPr>
            <a:xfrm>
              <a:off x="995905" y="3932308"/>
              <a:ext cx="1731248" cy="409137"/>
            </a:xfrm>
            <a:prstGeom prst="rect">
              <a:avLst/>
            </a:prstGeom>
            <a:noFill/>
            <a:ln>
              <a:noFill/>
            </a:ln>
          </p:spPr>
          <p:txBody>
            <a:bodyPr spcFirstLastPara="1" wrap="square" lIns="0" tIns="45700" rIns="0" bIns="45700" anchor="t" anchorCtr="0">
              <a:spAutoFit/>
            </a:bodyPr>
            <a:lstStyle/>
            <a:p>
              <a:pPr marL="0" marR="0" lvl="0" indent="0" algn="r" rtl="0">
                <a:spcBef>
                  <a:spcPts val="0"/>
                </a:spcBef>
                <a:spcAft>
                  <a:spcPts val="0"/>
                </a:spcAft>
                <a:buNone/>
              </a:pPr>
              <a:r>
                <a:rPr lang="en-GB" sz="2400">
                  <a:solidFill>
                    <a:schemeClr val="lt1"/>
                  </a:solidFill>
                  <a:latin typeface="Arial"/>
                  <a:ea typeface="Arial"/>
                  <a:cs typeface="Arial"/>
                  <a:sym typeface="Arial"/>
                </a:rPr>
                <a:t>Immaturity</a:t>
              </a:r>
              <a:endParaRPr/>
            </a:p>
          </p:txBody>
        </p:sp>
        <p:sp>
          <p:nvSpPr>
            <p:cNvPr id="1221" name="Google Shape;1221;p31"/>
            <p:cNvSpPr txBox="1"/>
            <p:nvPr/>
          </p:nvSpPr>
          <p:spPr>
            <a:xfrm>
              <a:off x="4678266" y="2317639"/>
              <a:ext cx="2757673" cy="461665"/>
            </a:xfrm>
            <a:prstGeom prst="rect">
              <a:avLst/>
            </a:prstGeom>
            <a:noFill/>
            <a:ln>
              <a:noFill/>
            </a:ln>
          </p:spPr>
          <p:txBody>
            <a:bodyPr spcFirstLastPara="1" wrap="square" lIns="0" tIns="45700" rIns="0" bIns="45700" anchor="t" anchorCtr="0">
              <a:spAutoFit/>
            </a:bodyPr>
            <a:lstStyle/>
            <a:p>
              <a:pPr marL="0" marR="0" lvl="0" indent="0" algn="r" rtl="0">
                <a:spcBef>
                  <a:spcPts val="0"/>
                </a:spcBef>
                <a:spcAft>
                  <a:spcPts val="0"/>
                </a:spcAft>
                <a:buNone/>
              </a:pPr>
              <a:r>
                <a:rPr lang="en-GB" sz="2400">
                  <a:solidFill>
                    <a:schemeClr val="lt1"/>
                  </a:solidFill>
                  <a:latin typeface="Arial"/>
                  <a:ea typeface="Arial"/>
                  <a:cs typeface="Arial"/>
                  <a:sym typeface="Arial"/>
                </a:rPr>
                <a:t>Liability</a:t>
              </a:r>
              <a:endParaRPr/>
            </a:p>
          </p:txBody>
        </p:sp>
        <p:sp>
          <p:nvSpPr>
            <p:cNvPr id="1222" name="Google Shape;1222;p31"/>
            <p:cNvSpPr txBox="1"/>
            <p:nvPr/>
          </p:nvSpPr>
          <p:spPr>
            <a:xfrm>
              <a:off x="3108671" y="2855863"/>
              <a:ext cx="2757673" cy="409137"/>
            </a:xfrm>
            <a:prstGeom prst="rect">
              <a:avLst/>
            </a:prstGeom>
            <a:noFill/>
            <a:ln>
              <a:noFill/>
            </a:ln>
          </p:spPr>
          <p:txBody>
            <a:bodyPr spcFirstLastPara="1" wrap="square" lIns="0" tIns="45700" rIns="0" bIns="45700" anchor="t" anchorCtr="0">
              <a:spAutoFit/>
            </a:bodyPr>
            <a:lstStyle/>
            <a:p>
              <a:pPr marL="0" marR="0" lvl="0" indent="0" algn="r" rtl="0">
                <a:spcBef>
                  <a:spcPts val="0"/>
                </a:spcBef>
                <a:spcAft>
                  <a:spcPts val="0"/>
                </a:spcAft>
                <a:buNone/>
              </a:pPr>
              <a:r>
                <a:rPr lang="en-GB" sz="2400">
                  <a:solidFill>
                    <a:schemeClr val="lt1"/>
                  </a:solidFill>
                  <a:latin typeface="Arial"/>
                  <a:ea typeface="Arial"/>
                  <a:cs typeface="Arial"/>
                  <a:sym typeface="Arial"/>
                </a:rPr>
                <a:t>Public concern</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2856"/>
        </a:solidFill>
        <a:effectLst/>
      </p:bgPr>
    </p:bg>
    <p:spTree>
      <p:nvGrpSpPr>
        <p:cNvPr id="1" name="Shape 1226"/>
        <p:cNvGrpSpPr/>
        <p:nvPr/>
      </p:nvGrpSpPr>
      <p:grpSpPr>
        <a:xfrm>
          <a:off x="0" y="0"/>
          <a:ext cx="0" cy="0"/>
          <a:chOff x="0" y="0"/>
          <a:chExt cx="0" cy="0"/>
        </a:xfrm>
      </p:grpSpPr>
      <p:sp>
        <p:nvSpPr>
          <p:cNvPr id="1227" name="Google Shape;1227;p32"/>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3200"/>
              <a:buFont typeface="Arial Black"/>
              <a:buNone/>
            </a:pPr>
            <a:r>
              <a:rPr lang="en-GB"/>
              <a:t>Generative AI: </a:t>
            </a:r>
            <a:r>
              <a:rPr lang="en-GB">
                <a:solidFill>
                  <a:srgbClr val="FF540A"/>
                </a:solidFill>
              </a:rPr>
              <a:t>Innovate Beyond</a:t>
            </a:r>
            <a:endParaRPr/>
          </a:p>
        </p:txBody>
      </p:sp>
      <p:sp>
        <p:nvSpPr>
          <p:cNvPr id="1228" name="Google Shape;1228;p32"/>
          <p:cNvSpPr txBox="1"/>
          <p:nvPr/>
        </p:nvSpPr>
        <p:spPr>
          <a:xfrm>
            <a:off x="457200" y="6076176"/>
            <a:ext cx="6229673" cy="2769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900">
                <a:solidFill>
                  <a:srgbClr val="D3D3D3"/>
                </a:solidFill>
                <a:latin typeface="Arial"/>
                <a:ea typeface="Arial"/>
                <a:cs typeface="Arial"/>
                <a:sym typeface="Arial"/>
              </a:rPr>
              <a:t>Gartner Research: </a:t>
            </a:r>
            <a:r>
              <a:rPr lang="en-GB" sz="900" u="sng">
                <a:solidFill>
                  <a:srgbClr val="D3D3D3"/>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Generative AI</a:t>
            </a:r>
            <a:endParaRPr sz="900">
              <a:solidFill>
                <a:srgbClr val="D3D3D3"/>
              </a:solidFill>
              <a:latin typeface="Arial"/>
              <a:ea typeface="Arial"/>
              <a:cs typeface="Arial"/>
              <a:sym typeface="Arial"/>
            </a:endParaRPr>
          </a:p>
          <a:p>
            <a:pPr marL="0" marR="0" lvl="0" indent="0" algn="l" rtl="0">
              <a:spcBef>
                <a:spcPts val="0"/>
              </a:spcBef>
              <a:spcAft>
                <a:spcPts val="0"/>
              </a:spcAft>
              <a:buNone/>
            </a:pPr>
            <a:r>
              <a:rPr lang="en-GB" sz="900">
                <a:solidFill>
                  <a:srgbClr val="D3D3D3"/>
                </a:solidFill>
                <a:latin typeface="Arial"/>
                <a:ea typeface="Arial"/>
                <a:cs typeface="Arial"/>
                <a:sym typeface="Arial"/>
              </a:rPr>
              <a:t>Analysis by Anthony Mullen, Marc Halpern, Soyeb Barot, Nicole Greene, Brent Stewart</a:t>
            </a:r>
            <a:endParaRPr/>
          </a:p>
        </p:txBody>
      </p:sp>
      <p:grpSp>
        <p:nvGrpSpPr>
          <p:cNvPr id="1229" name="Google Shape;1229;p32"/>
          <p:cNvGrpSpPr/>
          <p:nvPr/>
        </p:nvGrpSpPr>
        <p:grpSpPr>
          <a:xfrm>
            <a:off x="1792705" y="1338545"/>
            <a:ext cx="8822980" cy="1624614"/>
            <a:chOff x="2261937" y="1338545"/>
            <a:chExt cx="8822980" cy="1624614"/>
          </a:xfrm>
        </p:grpSpPr>
        <p:sp>
          <p:nvSpPr>
            <p:cNvPr id="1230" name="Google Shape;1230;p32"/>
            <p:cNvSpPr/>
            <p:nvPr/>
          </p:nvSpPr>
          <p:spPr>
            <a:xfrm>
              <a:off x="2261937" y="1956367"/>
              <a:ext cx="4489695" cy="768045"/>
            </a:xfrm>
            <a:prstGeom prst="bentArrow">
              <a:avLst>
                <a:gd name="adj1" fmla="val 12960"/>
                <a:gd name="adj2" fmla="val 25000"/>
                <a:gd name="adj3" fmla="val 0"/>
                <a:gd name="adj4" fmla="val 43750"/>
              </a:avLst>
            </a:prstGeom>
            <a:solidFill>
              <a:srgbClr val="009AD7"/>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000">
                <a:solidFill>
                  <a:schemeClr val="lt1"/>
                </a:solidFill>
                <a:latin typeface="Arial Black"/>
                <a:ea typeface="Arial Black"/>
                <a:cs typeface="Arial Black"/>
                <a:sym typeface="Arial Black"/>
              </a:endParaRPr>
            </a:p>
          </p:txBody>
        </p:sp>
        <p:sp>
          <p:nvSpPr>
            <p:cNvPr id="1231" name="Google Shape;1231;p32"/>
            <p:cNvSpPr txBox="1"/>
            <p:nvPr/>
          </p:nvSpPr>
          <p:spPr>
            <a:xfrm>
              <a:off x="3808316" y="1576943"/>
              <a:ext cx="1753223" cy="461665"/>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GB" sz="2400" b="1">
                  <a:solidFill>
                    <a:srgbClr val="009AD7"/>
                  </a:solidFill>
                  <a:latin typeface="Arial Black"/>
                  <a:ea typeface="Arial Black"/>
                  <a:cs typeface="Arial Black"/>
                  <a:sym typeface="Arial Black"/>
                </a:rPr>
                <a:t>Today </a:t>
              </a:r>
              <a:endParaRPr/>
            </a:p>
          </p:txBody>
        </p:sp>
        <p:sp>
          <p:nvSpPr>
            <p:cNvPr id="1232" name="Google Shape;1232;p32"/>
            <p:cNvSpPr/>
            <p:nvPr/>
          </p:nvSpPr>
          <p:spPr>
            <a:xfrm>
              <a:off x="6404917" y="1338545"/>
              <a:ext cx="4680000" cy="1624614"/>
            </a:xfrm>
            <a:prstGeom prst="rect">
              <a:avLst/>
            </a:prstGeom>
            <a:solidFill>
              <a:srgbClr val="009AD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Black"/>
                <a:ea typeface="Arial Black"/>
                <a:cs typeface="Arial Black"/>
                <a:sym typeface="Arial Black"/>
              </a:endParaRPr>
            </a:p>
          </p:txBody>
        </p:sp>
        <p:sp>
          <p:nvSpPr>
            <p:cNvPr id="1233" name="Google Shape;1233;p32"/>
            <p:cNvSpPr txBox="1"/>
            <p:nvPr/>
          </p:nvSpPr>
          <p:spPr>
            <a:xfrm>
              <a:off x="6404917" y="1375847"/>
              <a:ext cx="4680000" cy="461665"/>
            </a:xfrm>
            <a:prstGeom prst="rect">
              <a:avLst/>
            </a:prstGeom>
            <a:noFill/>
            <a:ln>
              <a:noFill/>
            </a:ln>
          </p:spPr>
          <p:txBody>
            <a:bodyPr spcFirstLastPara="1" wrap="square" lIns="360000" tIns="45700" rIns="0" bIns="45700" anchor="t" anchorCtr="0">
              <a:spAutoFit/>
            </a:bodyPr>
            <a:lstStyle/>
            <a:p>
              <a:pPr marL="0" marR="0" lvl="0" indent="0" algn="l" rtl="0">
                <a:spcBef>
                  <a:spcPts val="0"/>
                </a:spcBef>
                <a:spcAft>
                  <a:spcPts val="0"/>
                </a:spcAft>
                <a:buNone/>
              </a:pPr>
              <a:r>
                <a:rPr lang="en-GB" sz="2400" b="1">
                  <a:solidFill>
                    <a:schemeClr val="lt1"/>
                  </a:solidFill>
                  <a:latin typeface="Arial"/>
                  <a:ea typeface="Arial"/>
                  <a:cs typeface="Arial"/>
                  <a:sym typeface="Arial"/>
                </a:rPr>
                <a:t>Conclusions</a:t>
              </a:r>
              <a:endParaRPr/>
            </a:p>
          </p:txBody>
        </p:sp>
        <p:pic>
          <p:nvPicPr>
            <p:cNvPr id="1234" name="Google Shape;1234;p32"/>
            <p:cNvPicPr preferRelativeResize="0"/>
            <p:nvPr/>
          </p:nvPicPr>
          <p:blipFill rotWithShape="1">
            <a:blip r:embed="rId4">
              <a:alphaModFix/>
            </a:blip>
            <a:srcRect/>
            <a:stretch/>
          </p:blipFill>
          <p:spPr>
            <a:xfrm>
              <a:off x="9263980" y="1996352"/>
              <a:ext cx="754380" cy="586740"/>
            </a:xfrm>
            <a:prstGeom prst="rect">
              <a:avLst/>
            </a:prstGeom>
            <a:noFill/>
            <a:ln>
              <a:noFill/>
            </a:ln>
          </p:spPr>
        </p:pic>
        <p:pic>
          <p:nvPicPr>
            <p:cNvPr id="1235" name="Google Shape;1235;p32"/>
            <p:cNvPicPr preferRelativeResize="0"/>
            <p:nvPr/>
          </p:nvPicPr>
          <p:blipFill rotWithShape="1">
            <a:blip r:embed="rId5">
              <a:alphaModFix/>
            </a:blip>
            <a:srcRect/>
            <a:stretch/>
          </p:blipFill>
          <p:spPr>
            <a:xfrm>
              <a:off x="8343043" y="1996352"/>
              <a:ext cx="754380" cy="586740"/>
            </a:xfrm>
            <a:prstGeom prst="rect">
              <a:avLst/>
            </a:prstGeom>
            <a:noFill/>
            <a:ln>
              <a:noFill/>
            </a:ln>
          </p:spPr>
        </p:pic>
        <p:pic>
          <p:nvPicPr>
            <p:cNvPr id="1236" name="Google Shape;1236;p32"/>
            <p:cNvPicPr preferRelativeResize="0"/>
            <p:nvPr/>
          </p:nvPicPr>
          <p:blipFill rotWithShape="1">
            <a:blip r:embed="rId6">
              <a:alphaModFix/>
            </a:blip>
            <a:srcRect/>
            <a:stretch/>
          </p:blipFill>
          <p:spPr>
            <a:xfrm>
              <a:off x="10184918" y="1996352"/>
              <a:ext cx="754380" cy="586740"/>
            </a:xfrm>
            <a:prstGeom prst="rect">
              <a:avLst/>
            </a:prstGeom>
            <a:noFill/>
            <a:ln>
              <a:noFill/>
            </a:ln>
          </p:spPr>
        </p:pic>
        <p:pic>
          <p:nvPicPr>
            <p:cNvPr id="1237" name="Google Shape;1237;p32"/>
            <p:cNvPicPr preferRelativeResize="0"/>
            <p:nvPr/>
          </p:nvPicPr>
          <p:blipFill rotWithShape="1">
            <a:blip r:embed="rId7">
              <a:alphaModFix/>
            </a:blip>
            <a:srcRect/>
            <a:stretch/>
          </p:blipFill>
          <p:spPr>
            <a:xfrm>
              <a:off x="6501169" y="1996352"/>
              <a:ext cx="754380" cy="586740"/>
            </a:xfrm>
            <a:prstGeom prst="rect">
              <a:avLst/>
            </a:prstGeom>
            <a:noFill/>
            <a:ln>
              <a:noFill/>
            </a:ln>
          </p:spPr>
        </p:pic>
        <p:pic>
          <p:nvPicPr>
            <p:cNvPr id="1238" name="Google Shape;1238;p32"/>
            <p:cNvPicPr preferRelativeResize="0"/>
            <p:nvPr/>
          </p:nvPicPr>
          <p:blipFill rotWithShape="1">
            <a:blip r:embed="rId8">
              <a:alphaModFix/>
            </a:blip>
            <a:srcRect/>
            <a:stretch/>
          </p:blipFill>
          <p:spPr>
            <a:xfrm>
              <a:off x="7422106" y="1996352"/>
              <a:ext cx="754380" cy="586740"/>
            </a:xfrm>
            <a:prstGeom prst="rect">
              <a:avLst/>
            </a:prstGeom>
            <a:noFill/>
            <a:ln>
              <a:noFill/>
            </a:ln>
          </p:spPr>
        </p:pic>
      </p:grpSp>
      <p:grpSp>
        <p:nvGrpSpPr>
          <p:cNvPr id="1239" name="Google Shape;1239;p32"/>
          <p:cNvGrpSpPr/>
          <p:nvPr/>
        </p:nvGrpSpPr>
        <p:grpSpPr>
          <a:xfrm>
            <a:off x="1792705" y="3894840"/>
            <a:ext cx="8822980" cy="1624614"/>
            <a:chOff x="2261937" y="3894840"/>
            <a:chExt cx="8822980" cy="1624614"/>
          </a:xfrm>
        </p:grpSpPr>
        <p:sp>
          <p:nvSpPr>
            <p:cNvPr id="1240" name="Google Shape;1240;p32"/>
            <p:cNvSpPr/>
            <p:nvPr/>
          </p:nvSpPr>
          <p:spPr>
            <a:xfrm rot="10800000" flipH="1">
              <a:off x="2261937" y="4133588"/>
              <a:ext cx="4489695" cy="768045"/>
            </a:xfrm>
            <a:prstGeom prst="bentArrow">
              <a:avLst>
                <a:gd name="adj1" fmla="val 12960"/>
                <a:gd name="adj2" fmla="val 25000"/>
                <a:gd name="adj3" fmla="val 0"/>
                <a:gd name="adj4" fmla="val 43750"/>
              </a:avLst>
            </a:prstGeom>
            <a:solidFill>
              <a:srgbClr val="FF540A"/>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000">
                <a:solidFill>
                  <a:schemeClr val="lt1"/>
                </a:solidFill>
                <a:latin typeface="Arial Black"/>
                <a:ea typeface="Arial Black"/>
                <a:cs typeface="Arial Black"/>
                <a:sym typeface="Arial Black"/>
              </a:endParaRPr>
            </a:p>
          </p:txBody>
        </p:sp>
        <p:sp>
          <p:nvSpPr>
            <p:cNvPr id="1241" name="Google Shape;1241;p32"/>
            <p:cNvSpPr txBox="1"/>
            <p:nvPr/>
          </p:nvSpPr>
          <p:spPr>
            <a:xfrm>
              <a:off x="3804979" y="4819391"/>
              <a:ext cx="1753223" cy="461665"/>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GB" sz="2400" b="1">
                  <a:solidFill>
                    <a:srgbClr val="FF540A"/>
                  </a:solidFill>
                  <a:latin typeface="Arial Black"/>
                  <a:ea typeface="Arial Black"/>
                  <a:cs typeface="Arial Black"/>
                  <a:sym typeface="Arial Black"/>
                </a:rPr>
                <a:t>Emerging </a:t>
              </a:r>
              <a:endParaRPr/>
            </a:p>
          </p:txBody>
        </p:sp>
        <p:sp>
          <p:nvSpPr>
            <p:cNvPr id="1242" name="Google Shape;1242;p32"/>
            <p:cNvSpPr/>
            <p:nvPr/>
          </p:nvSpPr>
          <p:spPr>
            <a:xfrm>
              <a:off x="6404917" y="3894840"/>
              <a:ext cx="4680000" cy="1624614"/>
            </a:xfrm>
            <a:prstGeom prst="rect">
              <a:avLst/>
            </a:prstGeom>
            <a:solidFill>
              <a:srgbClr val="FF540A"/>
            </a:solidFill>
            <a:ln w="38100" cap="flat" cmpd="sng">
              <a:solidFill>
                <a:srgbClr val="FF54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Black"/>
                <a:ea typeface="Arial Black"/>
                <a:cs typeface="Arial Black"/>
                <a:sym typeface="Arial Black"/>
              </a:endParaRPr>
            </a:p>
          </p:txBody>
        </p:sp>
        <p:sp>
          <p:nvSpPr>
            <p:cNvPr id="1243" name="Google Shape;1243;p32"/>
            <p:cNvSpPr txBox="1"/>
            <p:nvPr/>
          </p:nvSpPr>
          <p:spPr>
            <a:xfrm>
              <a:off x="6404917" y="3928796"/>
              <a:ext cx="4680000" cy="461665"/>
            </a:xfrm>
            <a:prstGeom prst="rect">
              <a:avLst/>
            </a:prstGeom>
            <a:noFill/>
            <a:ln>
              <a:noFill/>
            </a:ln>
          </p:spPr>
          <p:txBody>
            <a:bodyPr spcFirstLastPara="1" wrap="square" lIns="360000" tIns="45700" rIns="0" bIns="45700" anchor="t" anchorCtr="0">
              <a:spAutoFit/>
            </a:bodyPr>
            <a:lstStyle/>
            <a:p>
              <a:pPr marL="0" marR="0" lvl="0" indent="0" algn="l" rtl="0">
                <a:spcBef>
                  <a:spcPts val="0"/>
                </a:spcBef>
                <a:spcAft>
                  <a:spcPts val="0"/>
                </a:spcAft>
                <a:buNone/>
              </a:pPr>
              <a:r>
                <a:rPr lang="en-GB" sz="2400" b="1">
                  <a:solidFill>
                    <a:schemeClr val="lt1"/>
                  </a:solidFill>
                  <a:latin typeface="Arial"/>
                  <a:ea typeface="Arial"/>
                  <a:cs typeface="Arial"/>
                  <a:sym typeface="Arial"/>
                </a:rPr>
                <a:t>Creations</a:t>
              </a:r>
              <a:endParaRPr/>
            </a:p>
          </p:txBody>
        </p:sp>
        <p:pic>
          <p:nvPicPr>
            <p:cNvPr id="1244" name="Google Shape;1244;p32"/>
            <p:cNvPicPr preferRelativeResize="0"/>
            <p:nvPr/>
          </p:nvPicPr>
          <p:blipFill rotWithShape="1">
            <a:blip r:embed="rId9">
              <a:alphaModFix/>
            </a:blip>
            <a:srcRect/>
            <a:stretch/>
          </p:blipFill>
          <p:spPr>
            <a:xfrm>
              <a:off x="9330157" y="4585213"/>
              <a:ext cx="754380" cy="586740"/>
            </a:xfrm>
            <a:prstGeom prst="rect">
              <a:avLst/>
            </a:prstGeom>
            <a:noFill/>
            <a:ln>
              <a:noFill/>
            </a:ln>
          </p:spPr>
        </p:pic>
        <p:pic>
          <p:nvPicPr>
            <p:cNvPr id="1245" name="Google Shape;1245;p32"/>
            <p:cNvPicPr preferRelativeResize="0"/>
            <p:nvPr/>
          </p:nvPicPr>
          <p:blipFill rotWithShape="1">
            <a:blip r:embed="rId10">
              <a:alphaModFix/>
            </a:blip>
            <a:srcRect/>
            <a:stretch/>
          </p:blipFill>
          <p:spPr>
            <a:xfrm>
              <a:off x="8403204" y="4585213"/>
              <a:ext cx="754380" cy="586740"/>
            </a:xfrm>
            <a:prstGeom prst="rect">
              <a:avLst/>
            </a:prstGeom>
            <a:noFill/>
            <a:ln>
              <a:noFill/>
            </a:ln>
          </p:spPr>
        </p:pic>
        <p:pic>
          <p:nvPicPr>
            <p:cNvPr id="1246" name="Google Shape;1246;p32"/>
            <p:cNvPicPr preferRelativeResize="0"/>
            <p:nvPr/>
          </p:nvPicPr>
          <p:blipFill rotWithShape="1">
            <a:blip r:embed="rId11">
              <a:alphaModFix/>
            </a:blip>
            <a:srcRect/>
            <a:stretch/>
          </p:blipFill>
          <p:spPr>
            <a:xfrm>
              <a:off x="10257110" y="4585213"/>
              <a:ext cx="754380" cy="586740"/>
            </a:xfrm>
            <a:prstGeom prst="rect">
              <a:avLst/>
            </a:prstGeom>
            <a:noFill/>
            <a:ln>
              <a:noFill/>
            </a:ln>
          </p:spPr>
        </p:pic>
        <p:pic>
          <p:nvPicPr>
            <p:cNvPr id="1247" name="Google Shape;1247;p32"/>
            <p:cNvPicPr preferRelativeResize="0"/>
            <p:nvPr/>
          </p:nvPicPr>
          <p:blipFill rotWithShape="1">
            <a:blip r:embed="rId12">
              <a:alphaModFix/>
            </a:blip>
            <a:srcRect/>
            <a:stretch/>
          </p:blipFill>
          <p:spPr>
            <a:xfrm>
              <a:off x="6549298" y="4585213"/>
              <a:ext cx="754380" cy="586740"/>
            </a:xfrm>
            <a:prstGeom prst="rect">
              <a:avLst/>
            </a:prstGeom>
            <a:noFill/>
            <a:ln>
              <a:noFill/>
            </a:ln>
          </p:spPr>
        </p:pic>
        <p:pic>
          <p:nvPicPr>
            <p:cNvPr id="1248" name="Google Shape;1248;p32"/>
            <p:cNvPicPr preferRelativeResize="0"/>
            <p:nvPr/>
          </p:nvPicPr>
          <p:blipFill rotWithShape="1">
            <a:blip r:embed="rId13">
              <a:alphaModFix/>
            </a:blip>
            <a:srcRect/>
            <a:stretch/>
          </p:blipFill>
          <p:spPr>
            <a:xfrm rot="10800000">
              <a:off x="7476251" y="4585213"/>
              <a:ext cx="754380" cy="586740"/>
            </a:xfrm>
            <a:prstGeom prst="rect">
              <a:avLst/>
            </a:prstGeom>
            <a:noFill/>
            <a:ln>
              <a:noFill/>
            </a:ln>
          </p:spPr>
        </p:pic>
      </p:grpSp>
      <p:pic>
        <p:nvPicPr>
          <p:cNvPr id="1249" name="Google Shape;1249;p32"/>
          <p:cNvPicPr preferRelativeResize="0"/>
          <p:nvPr/>
        </p:nvPicPr>
        <p:blipFill rotWithShape="1">
          <a:blip r:embed="rId14">
            <a:alphaModFix/>
          </a:blip>
          <a:srcRect/>
          <a:stretch/>
        </p:blipFill>
        <p:spPr>
          <a:xfrm>
            <a:off x="11164792" y="366713"/>
            <a:ext cx="663671" cy="516187"/>
          </a:xfrm>
          <a:prstGeom prst="rect">
            <a:avLst/>
          </a:prstGeom>
          <a:noFill/>
          <a:ln>
            <a:noFill/>
          </a:ln>
        </p:spPr>
      </p:pic>
      <p:sp>
        <p:nvSpPr>
          <p:cNvPr id="1250" name="Google Shape;1250;p32"/>
          <p:cNvSpPr/>
          <p:nvPr/>
        </p:nvSpPr>
        <p:spPr>
          <a:xfrm>
            <a:off x="1022683" y="2576213"/>
            <a:ext cx="1628298" cy="1628298"/>
          </a:xfrm>
          <a:prstGeom prst="ellipse">
            <a:avLst/>
          </a:prstGeom>
          <a:solidFill>
            <a:schemeClr val="dk2"/>
          </a:solidFill>
          <a:ln w="50800" cap="rnd" cmpd="sng">
            <a:solidFill>
              <a:srgbClr val="D3D3D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1" name="Google Shape;1251;p32"/>
          <p:cNvSpPr/>
          <p:nvPr/>
        </p:nvSpPr>
        <p:spPr>
          <a:xfrm>
            <a:off x="1455822" y="2900058"/>
            <a:ext cx="762022" cy="602342"/>
          </a:xfrm>
          <a:custGeom>
            <a:avLst/>
            <a:gdLst/>
            <a:ahLst/>
            <a:cxnLst/>
            <a:rect l="l" t="t" r="r" b="b"/>
            <a:pathLst>
              <a:path w="829533" h="655707" extrusionOk="0">
                <a:moveTo>
                  <a:pt x="284754" y="0"/>
                </a:moveTo>
                <a:cubicBezTo>
                  <a:pt x="227432" y="0"/>
                  <a:pt x="176953" y="36702"/>
                  <a:pt x="158399" y="89549"/>
                </a:cubicBezTo>
                <a:cubicBezTo>
                  <a:pt x="98473" y="103091"/>
                  <a:pt x="53868" y="157195"/>
                  <a:pt x="53868" y="220104"/>
                </a:cubicBezTo>
                <a:cubicBezTo>
                  <a:pt x="53868" y="220497"/>
                  <a:pt x="53921" y="220903"/>
                  <a:pt x="53934" y="221295"/>
                </a:cubicBezTo>
                <a:lnTo>
                  <a:pt x="53894" y="221295"/>
                </a:lnTo>
                <a:cubicBezTo>
                  <a:pt x="53907" y="221518"/>
                  <a:pt x="53960" y="222316"/>
                  <a:pt x="54038" y="223349"/>
                </a:cubicBezTo>
                <a:cubicBezTo>
                  <a:pt x="54235" y="231383"/>
                  <a:pt x="55046" y="239391"/>
                  <a:pt x="56721" y="247320"/>
                </a:cubicBezTo>
                <a:cubicBezTo>
                  <a:pt x="20464" y="282582"/>
                  <a:pt x="0" y="330667"/>
                  <a:pt x="0" y="381722"/>
                </a:cubicBezTo>
                <a:cubicBezTo>
                  <a:pt x="0" y="467398"/>
                  <a:pt x="57584" y="541220"/>
                  <a:pt x="139047" y="562966"/>
                </a:cubicBezTo>
                <a:cubicBezTo>
                  <a:pt x="160283" y="618313"/>
                  <a:pt x="213628" y="655708"/>
                  <a:pt x="273973" y="655708"/>
                </a:cubicBezTo>
                <a:cubicBezTo>
                  <a:pt x="322764" y="655708"/>
                  <a:pt x="392412" y="631057"/>
                  <a:pt x="418659" y="593544"/>
                </a:cubicBezTo>
                <a:lnTo>
                  <a:pt x="418594" y="54732"/>
                </a:lnTo>
                <a:cubicBezTo>
                  <a:pt x="394192" y="21615"/>
                  <a:pt x="328940" y="0"/>
                  <a:pt x="284754" y="0"/>
                </a:cubicBezTo>
                <a:close/>
                <a:moveTo>
                  <a:pt x="288510" y="158660"/>
                </a:moveTo>
                <a:cubicBezTo>
                  <a:pt x="293377" y="154644"/>
                  <a:pt x="310308" y="142580"/>
                  <a:pt x="323746" y="139898"/>
                </a:cubicBezTo>
                <a:cubicBezTo>
                  <a:pt x="332826" y="138092"/>
                  <a:pt x="349090" y="133355"/>
                  <a:pt x="366008" y="126748"/>
                </a:cubicBezTo>
                <a:cubicBezTo>
                  <a:pt x="366178" y="128828"/>
                  <a:pt x="366335" y="130909"/>
                  <a:pt x="366335" y="133015"/>
                </a:cubicBezTo>
                <a:lnTo>
                  <a:pt x="366204" y="136195"/>
                </a:lnTo>
                <a:lnTo>
                  <a:pt x="366257" y="137163"/>
                </a:lnTo>
                <a:cubicBezTo>
                  <a:pt x="366296" y="137870"/>
                  <a:pt x="366283" y="138301"/>
                  <a:pt x="366309" y="138903"/>
                </a:cubicBezTo>
                <a:cubicBezTo>
                  <a:pt x="366257" y="141782"/>
                  <a:pt x="366270" y="144163"/>
                  <a:pt x="366309" y="145275"/>
                </a:cubicBezTo>
                <a:lnTo>
                  <a:pt x="366309" y="441308"/>
                </a:lnTo>
                <a:cubicBezTo>
                  <a:pt x="279599" y="495543"/>
                  <a:pt x="216506" y="420726"/>
                  <a:pt x="209349" y="411672"/>
                </a:cubicBezTo>
                <a:lnTo>
                  <a:pt x="168094" y="443886"/>
                </a:lnTo>
                <a:cubicBezTo>
                  <a:pt x="191725" y="474267"/>
                  <a:pt x="241772" y="513390"/>
                  <a:pt x="304250" y="513390"/>
                </a:cubicBezTo>
                <a:cubicBezTo>
                  <a:pt x="323850" y="513390"/>
                  <a:pt x="344694" y="509490"/>
                  <a:pt x="366309" y="500305"/>
                </a:cubicBezTo>
                <a:lnTo>
                  <a:pt x="366309" y="530098"/>
                </a:lnTo>
                <a:cubicBezTo>
                  <a:pt x="366309" y="532074"/>
                  <a:pt x="366191" y="533945"/>
                  <a:pt x="365969" y="536457"/>
                </a:cubicBezTo>
                <a:cubicBezTo>
                  <a:pt x="362685" y="584673"/>
                  <a:pt x="322267" y="603370"/>
                  <a:pt x="273973" y="603370"/>
                </a:cubicBezTo>
                <a:cubicBezTo>
                  <a:pt x="231933" y="603370"/>
                  <a:pt x="195218" y="574899"/>
                  <a:pt x="184685" y="534154"/>
                </a:cubicBezTo>
                <a:lnTo>
                  <a:pt x="180485" y="517877"/>
                </a:lnTo>
                <a:lnTo>
                  <a:pt x="163934" y="514933"/>
                </a:lnTo>
                <a:cubicBezTo>
                  <a:pt x="99271" y="503432"/>
                  <a:pt x="52337" y="447418"/>
                  <a:pt x="52337" y="381722"/>
                </a:cubicBezTo>
                <a:cubicBezTo>
                  <a:pt x="52337" y="350464"/>
                  <a:pt x="63040" y="320788"/>
                  <a:pt x="82274" y="296962"/>
                </a:cubicBezTo>
                <a:cubicBezTo>
                  <a:pt x="88529" y="304642"/>
                  <a:pt x="96118" y="311786"/>
                  <a:pt x="105434" y="317674"/>
                </a:cubicBezTo>
                <a:cubicBezTo>
                  <a:pt x="121475" y="327815"/>
                  <a:pt x="139989" y="332878"/>
                  <a:pt x="160806" y="332878"/>
                </a:cubicBezTo>
                <a:cubicBezTo>
                  <a:pt x="172883" y="332878"/>
                  <a:pt x="185811" y="331020"/>
                  <a:pt x="199418" y="327605"/>
                </a:cubicBezTo>
                <a:cubicBezTo>
                  <a:pt x="214662" y="364254"/>
                  <a:pt x="252855" y="390358"/>
                  <a:pt x="297551" y="390358"/>
                </a:cubicBezTo>
                <a:lnTo>
                  <a:pt x="297551" y="338020"/>
                </a:lnTo>
                <a:cubicBezTo>
                  <a:pt x="268360" y="338020"/>
                  <a:pt x="244599" y="317556"/>
                  <a:pt x="244599" y="292382"/>
                </a:cubicBezTo>
                <a:cubicBezTo>
                  <a:pt x="244599" y="267208"/>
                  <a:pt x="268347" y="246731"/>
                  <a:pt x="297551" y="246731"/>
                </a:cubicBezTo>
                <a:lnTo>
                  <a:pt x="297551" y="194394"/>
                </a:lnTo>
                <a:cubicBezTo>
                  <a:pt x="245920" y="194394"/>
                  <a:pt x="202938" y="229198"/>
                  <a:pt x="194041" y="274902"/>
                </a:cubicBezTo>
                <a:cubicBezTo>
                  <a:pt x="173106" y="281195"/>
                  <a:pt x="150025" y="283825"/>
                  <a:pt x="133565" y="273541"/>
                </a:cubicBezTo>
                <a:cubicBezTo>
                  <a:pt x="110497" y="259148"/>
                  <a:pt x="106690" y="224841"/>
                  <a:pt x="106232" y="219529"/>
                </a:cubicBezTo>
                <a:cubicBezTo>
                  <a:pt x="106533" y="177607"/>
                  <a:pt x="139335" y="142227"/>
                  <a:pt x="181192" y="138890"/>
                </a:cubicBezTo>
                <a:lnTo>
                  <a:pt x="200910" y="137307"/>
                </a:lnTo>
                <a:lnTo>
                  <a:pt x="204757" y="117903"/>
                </a:lnTo>
                <a:cubicBezTo>
                  <a:pt x="212319" y="79906"/>
                  <a:pt x="245946" y="52337"/>
                  <a:pt x="284741" y="52337"/>
                </a:cubicBezTo>
                <a:cubicBezTo>
                  <a:pt x="308568" y="52337"/>
                  <a:pt x="351419" y="62661"/>
                  <a:pt x="366348" y="78872"/>
                </a:cubicBezTo>
                <a:cubicBezTo>
                  <a:pt x="355671" y="83020"/>
                  <a:pt x="322961" y="86697"/>
                  <a:pt x="313540" y="88568"/>
                </a:cubicBezTo>
                <a:cubicBezTo>
                  <a:pt x="284584" y="94325"/>
                  <a:pt x="257984" y="115953"/>
                  <a:pt x="255053" y="118400"/>
                </a:cubicBezTo>
                <a:lnTo>
                  <a:pt x="288510" y="158660"/>
                </a:lnTo>
                <a:close/>
                <a:moveTo>
                  <a:pt x="690787" y="462007"/>
                </a:moveTo>
                <a:cubicBezTo>
                  <a:pt x="653118" y="462007"/>
                  <a:pt x="621702" y="489131"/>
                  <a:pt x="614951" y="524865"/>
                </a:cubicBezTo>
                <a:lnTo>
                  <a:pt x="575279" y="524865"/>
                </a:lnTo>
                <a:lnTo>
                  <a:pt x="532218" y="433287"/>
                </a:lnTo>
                <a:lnTo>
                  <a:pt x="470997" y="433287"/>
                </a:lnTo>
                <a:lnTo>
                  <a:pt x="470997" y="485625"/>
                </a:lnTo>
                <a:lnTo>
                  <a:pt x="498997" y="485625"/>
                </a:lnTo>
                <a:lnTo>
                  <a:pt x="542058" y="577202"/>
                </a:lnTo>
                <a:lnTo>
                  <a:pt x="623626" y="577202"/>
                </a:lnTo>
                <a:cubicBezTo>
                  <a:pt x="636906" y="600610"/>
                  <a:pt x="662015" y="616455"/>
                  <a:pt x="690800" y="616455"/>
                </a:cubicBezTo>
                <a:cubicBezTo>
                  <a:pt x="733390" y="616455"/>
                  <a:pt x="768024" y="581821"/>
                  <a:pt x="768024" y="539231"/>
                </a:cubicBezTo>
                <a:cubicBezTo>
                  <a:pt x="768011" y="496655"/>
                  <a:pt x="733377" y="462007"/>
                  <a:pt x="690787" y="462007"/>
                </a:cubicBezTo>
                <a:close/>
                <a:moveTo>
                  <a:pt x="690787" y="564117"/>
                </a:moveTo>
                <a:cubicBezTo>
                  <a:pt x="677062" y="564117"/>
                  <a:pt x="665901" y="552943"/>
                  <a:pt x="665901" y="539231"/>
                </a:cubicBezTo>
                <a:cubicBezTo>
                  <a:pt x="665901" y="525519"/>
                  <a:pt x="677075" y="514358"/>
                  <a:pt x="690787" y="514358"/>
                </a:cubicBezTo>
                <a:cubicBezTo>
                  <a:pt x="704500" y="514358"/>
                  <a:pt x="715674" y="525519"/>
                  <a:pt x="715674" y="539231"/>
                </a:cubicBezTo>
                <a:cubicBezTo>
                  <a:pt x="715674" y="552943"/>
                  <a:pt x="704513" y="564117"/>
                  <a:pt x="690787" y="564117"/>
                </a:cubicBezTo>
                <a:close/>
                <a:moveTo>
                  <a:pt x="630639" y="210828"/>
                </a:moveTo>
                <a:cubicBezTo>
                  <a:pt x="640243" y="215132"/>
                  <a:pt x="650867" y="217579"/>
                  <a:pt x="662054" y="217579"/>
                </a:cubicBezTo>
                <a:cubicBezTo>
                  <a:pt x="704644" y="217579"/>
                  <a:pt x="739278" y="182945"/>
                  <a:pt x="739278" y="140356"/>
                </a:cubicBezTo>
                <a:cubicBezTo>
                  <a:pt x="739278" y="97766"/>
                  <a:pt x="704644" y="63119"/>
                  <a:pt x="662067" y="63119"/>
                </a:cubicBezTo>
                <a:cubicBezTo>
                  <a:pt x="619491" y="63119"/>
                  <a:pt x="584830" y="97766"/>
                  <a:pt x="584830" y="140356"/>
                </a:cubicBezTo>
                <a:cubicBezTo>
                  <a:pt x="584830" y="152616"/>
                  <a:pt x="587774" y="164169"/>
                  <a:pt x="592877" y="174466"/>
                </a:cubicBezTo>
                <a:lnTo>
                  <a:pt x="572819" y="197783"/>
                </a:lnTo>
                <a:lnTo>
                  <a:pt x="470997" y="197783"/>
                </a:lnTo>
                <a:lnTo>
                  <a:pt x="470997" y="250120"/>
                </a:lnTo>
                <a:lnTo>
                  <a:pt x="596842" y="250120"/>
                </a:lnTo>
                <a:lnTo>
                  <a:pt x="630639" y="210828"/>
                </a:lnTo>
                <a:close/>
                <a:moveTo>
                  <a:pt x="662067" y="115456"/>
                </a:moveTo>
                <a:cubicBezTo>
                  <a:pt x="675793" y="115456"/>
                  <a:pt x="686954" y="126630"/>
                  <a:pt x="686954" y="140342"/>
                </a:cubicBezTo>
                <a:cubicBezTo>
                  <a:pt x="686954" y="154055"/>
                  <a:pt x="675780" y="165229"/>
                  <a:pt x="662067" y="165229"/>
                </a:cubicBezTo>
                <a:cubicBezTo>
                  <a:pt x="648355" y="165229"/>
                  <a:pt x="637168" y="154081"/>
                  <a:pt x="637168" y="140356"/>
                </a:cubicBezTo>
                <a:cubicBezTo>
                  <a:pt x="637168" y="126630"/>
                  <a:pt x="648342" y="115456"/>
                  <a:pt x="662067" y="115456"/>
                </a:cubicBezTo>
                <a:close/>
                <a:moveTo>
                  <a:pt x="752977" y="277231"/>
                </a:moveTo>
                <a:cubicBezTo>
                  <a:pt x="720227" y="277231"/>
                  <a:pt x="692292" y="297956"/>
                  <a:pt x="681380" y="326951"/>
                </a:cubicBezTo>
                <a:lnTo>
                  <a:pt x="470997" y="326951"/>
                </a:lnTo>
                <a:lnTo>
                  <a:pt x="470997" y="379288"/>
                </a:lnTo>
                <a:lnTo>
                  <a:pt x="680883" y="379288"/>
                </a:lnTo>
                <a:cubicBezTo>
                  <a:pt x="691415" y="408977"/>
                  <a:pt x="719717" y="430343"/>
                  <a:pt x="752977" y="430343"/>
                </a:cubicBezTo>
                <a:cubicBezTo>
                  <a:pt x="795187" y="430343"/>
                  <a:pt x="829534" y="395997"/>
                  <a:pt x="829534" y="353787"/>
                </a:cubicBezTo>
                <a:cubicBezTo>
                  <a:pt x="829521" y="311577"/>
                  <a:pt x="795174" y="277231"/>
                  <a:pt x="752977" y="277231"/>
                </a:cubicBezTo>
                <a:close/>
                <a:moveTo>
                  <a:pt x="752977" y="378006"/>
                </a:moveTo>
                <a:cubicBezTo>
                  <a:pt x="739618" y="378006"/>
                  <a:pt x="728758" y="367146"/>
                  <a:pt x="728758" y="353787"/>
                </a:cubicBezTo>
                <a:cubicBezTo>
                  <a:pt x="728758" y="340428"/>
                  <a:pt x="739618" y="329555"/>
                  <a:pt x="752977" y="329555"/>
                </a:cubicBezTo>
                <a:cubicBezTo>
                  <a:pt x="766336" y="329555"/>
                  <a:pt x="777196" y="340428"/>
                  <a:pt x="777196" y="353787"/>
                </a:cubicBezTo>
                <a:cubicBezTo>
                  <a:pt x="777183" y="367146"/>
                  <a:pt x="766323" y="378006"/>
                  <a:pt x="752977" y="3780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Arial"/>
              <a:ea typeface="Arial"/>
              <a:cs typeface="Arial"/>
              <a:sym typeface="Arial"/>
            </a:endParaRPr>
          </a:p>
        </p:txBody>
      </p:sp>
      <p:sp>
        <p:nvSpPr>
          <p:cNvPr id="1252" name="Google Shape;1252;p32"/>
          <p:cNvSpPr txBox="1"/>
          <p:nvPr/>
        </p:nvSpPr>
        <p:spPr>
          <a:xfrm>
            <a:off x="1491694" y="3528237"/>
            <a:ext cx="690277" cy="523220"/>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GB" sz="2800" b="1">
                <a:solidFill>
                  <a:srgbClr val="FFFFFF"/>
                </a:solidFill>
                <a:latin typeface="Arial Black"/>
                <a:ea typeface="Arial Black"/>
                <a:cs typeface="Arial Black"/>
                <a:sym typeface="Arial Black"/>
              </a:rPr>
              <a:t>AI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856"/>
        </a:solidFill>
        <a:effectLst/>
      </p:bgPr>
    </p:bg>
    <p:spTree>
      <p:nvGrpSpPr>
        <p:cNvPr id="1" name="Shape 1256"/>
        <p:cNvGrpSpPr/>
        <p:nvPr/>
      </p:nvGrpSpPr>
      <p:grpSpPr>
        <a:xfrm>
          <a:off x="0" y="0"/>
          <a:ext cx="0" cy="0"/>
          <a:chOff x="0" y="0"/>
          <a:chExt cx="0" cy="0"/>
        </a:xfrm>
      </p:grpSpPr>
      <p:sp>
        <p:nvSpPr>
          <p:cNvPr id="1257" name="Google Shape;1257;p33"/>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3200"/>
              <a:buFont typeface="Arial Black"/>
              <a:buNone/>
            </a:pPr>
            <a:r>
              <a:rPr lang="en-GB"/>
              <a:t>Deploy Generative AI to Create New IP</a:t>
            </a:r>
            <a:endParaRPr/>
          </a:p>
        </p:txBody>
      </p:sp>
      <p:pic>
        <p:nvPicPr>
          <p:cNvPr id="1258" name="Google Shape;1258;p33"/>
          <p:cNvPicPr preferRelativeResize="0"/>
          <p:nvPr/>
        </p:nvPicPr>
        <p:blipFill rotWithShape="1">
          <a:blip r:embed="rId3">
            <a:alphaModFix/>
          </a:blip>
          <a:srcRect/>
          <a:stretch/>
        </p:blipFill>
        <p:spPr>
          <a:xfrm>
            <a:off x="11164792" y="366713"/>
            <a:ext cx="663671" cy="516187"/>
          </a:xfrm>
          <a:prstGeom prst="rect">
            <a:avLst/>
          </a:prstGeom>
          <a:noFill/>
          <a:ln>
            <a:noFill/>
          </a:ln>
        </p:spPr>
      </p:pic>
      <p:grpSp>
        <p:nvGrpSpPr>
          <p:cNvPr id="1259" name="Google Shape;1259;p33"/>
          <p:cNvGrpSpPr/>
          <p:nvPr/>
        </p:nvGrpSpPr>
        <p:grpSpPr>
          <a:xfrm>
            <a:off x="457200" y="1280160"/>
            <a:ext cx="4814407" cy="4564759"/>
            <a:chOff x="457200" y="1280160"/>
            <a:chExt cx="4814407" cy="4564759"/>
          </a:xfrm>
        </p:grpSpPr>
        <p:sp>
          <p:nvSpPr>
            <p:cNvPr id="1260" name="Google Shape;1260;p33"/>
            <p:cNvSpPr txBox="1"/>
            <p:nvPr/>
          </p:nvSpPr>
          <p:spPr>
            <a:xfrm>
              <a:off x="2879710" y="5629475"/>
              <a:ext cx="1957309" cy="215444"/>
            </a:xfrm>
            <a:prstGeom prst="rect">
              <a:avLst/>
            </a:prstGeom>
            <a:noFill/>
            <a:ln>
              <a:noFill/>
            </a:ln>
          </p:spPr>
          <p:txBody>
            <a:bodyPr spcFirstLastPara="1" wrap="square" lIns="0" tIns="45700" rIns="0" bIns="45700" anchor="t" anchorCtr="0">
              <a:spAutoFit/>
            </a:bodyPr>
            <a:lstStyle/>
            <a:p>
              <a:pPr marL="0" marR="0" lvl="0" indent="0" algn="l" rtl="0">
                <a:lnSpc>
                  <a:spcPct val="100000"/>
                </a:lnSpc>
                <a:spcBef>
                  <a:spcPts val="0"/>
                </a:spcBef>
                <a:spcAft>
                  <a:spcPts val="0"/>
                </a:spcAft>
                <a:buClr>
                  <a:srgbClr val="A1B3CA"/>
                </a:buClr>
                <a:buSzPts val="800"/>
                <a:buFont typeface="Arial"/>
                <a:buNone/>
              </a:pPr>
              <a:r>
                <a:rPr lang="en-GB" sz="800">
                  <a:solidFill>
                    <a:srgbClr val="A1B3CA"/>
                  </a:solidFill>
                  <a:latin typeface="Arial"/>
                  <a:ea typeface="Arial"/>
                  <a:cs typeface="Arial"/>
                  <a:sym typeface="Arial"/>
                </a:rPr>
                <a:t>Source: </a:t>
              </a:r>
              <a:r>
                <a:rPr lang="en-GB" sz="800" u="sng">
                  <a:solidFill>
                    <a:srgbClr val="A1B3CA"/>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thispersondoesnotexist.com</a:t>
              </a:r>
              <a:endParaRPr sz="800">
                <a:solidFill>
                  <a:srgbClr val="A1B3CA"/>
                </a:solidFill>
                <a:latin typeface="Arial"/>
                <a:ea typeface="Arial"/>
                <a:cs typeface="Arial"/>
                <a:sym typeface="Arial"/>
              </a:endParaRPr>
            </a:p>
          </p:txBody>
        </p:sp>
        <p:grpSp>
          <p:nvGrpSpPr>
            <p:cNvPr id="1261" name="Google Shape;1261;p33"/>
            <p:cNvGrpSpPr/>
            <p:nvPr/>
          </p:nvGrpSpPr>
          <p:grpSpPr>
            <a:xfrm>
              <a:off x="457200" y="2409504"/>
              <a:ext cx="1463991" cy="1407635"/>
              <a:chOff x="457200" y="2216999"/>
              <a:chExt cx="1463991" cy="1407635"/>
            </a:xfrm>
          </p:grpSpPr>
          <p:sp>
            <p:nvSpPr>
              <p:cNvPr id="1262" name="Google Shape;1262;p33"/>
              <p:cNvSpPr txBox="1"/>
              <p:nvPr/>
            </p:nvSpPr>
            <p:spPr>
              <a:xfrm>
                <a:off x="457200" y="2216999"/>
                <a:ext cx="1463991" cy="400110"/>
              </a:xfrm>
              <a:prstGeom prst="rect">
                <a:avLst/>
              </a:prstGeom>
              <a:noFill/>
              <a:ln>
                <a:noFill/>
              </a:ln>
            </p:spPr>
            <p:txBody>
              <a:bodyPr spcFirstLastPara="1" wrap="square" lIns="0" tIns="45700" rIns="0" bIns="45700" anchor="t" anchorCtr="0">
                <a:spAutoFit/>
              </a:bodyPr>
              <a:lstStyle/>
              <a:p>
                <a:pPr marL="0" marR="0" lvl="0" indent="0" algn="r" rtl="0">
                  <a:spcBef>
                    <a:spcPts val="0"/>
                  </a:spcBef>
                  <a:spcAft>
                    <a:spcPts val="0"/>
                  </a:spcAft>
                  <a:buNone/>
                </a:pPr>
                <a:r>
                  <a:rPr lang="en-GB" sz="2000">
                    <a:solidFill>
                      <a:srgbClr val="A1B3CA"/>
                    </a:solidFill>
                    <a:latin typeface="Arial Black"/>
                    <a:ea typeface="Arial Black"/>
                    <a:cs typeface="Arial Black"/>
                    <a:sym typeface="Arial Black"/>
                  </a:rPr>
                  <a:t>Input Data</a:t>
                </a:r>
                <a:endParaRPr sz="2000">
                  <a:solidFill>
                    <a:srgbClr val="A1B3CA"/>
                  </a:solidFill>
                  <a:latin typeface="Arial Black"/>
                  <a:ea typeface="Arial Black"/>
                  <a:cs typeface="Arial Black"/>
                  <a:sym typeface="Arial Black"/>
                </a:endParaRPr>
              </a:p>
            </p:txBody>
          </p:sp>
          <p:sp>
            <p:nvSpPr>
              <p:cNvPr id="1263" name="Google Shape;1263;p33"/>
              <p:cNvSpPr txBox="1"/>
              <p:nvPr/>
            </p:nvSpPr>
            <p:spPr>
              <a:xfrm>
                <a:off x="965801" y="3224524"/>
                <a:ext cx="955390" cy="400110"/>
              </a:xfrm>
              <a:prstGeom prst="rect">
                <a:avLst/>
              </a:prstGeom>
              <a:noFill/>
              <a:ln>
                <a:noFill/>
              </a:ln>
            </p:spPr>
            <p:txBody>
              <a:bodyPr spcFirstLastPara="1" wrap="square" lIns="0" tIns="45700" rIns="0" bIns="45700" anchor="t" anchorCtr="0">
                <a:spAutoFit/>
              </a:bodyPr>
              <a:lstStyle/>
              <a:p>
                <a:pPr marL="0" marR="0" lvl="0" indent="0" algn="r" rtl="0">
                  <a:spcBef>
                    <a:spcPts val="0"/>
                  </a:spcBef>
                  <a:spcAft>
                    <a:spcPts val="0"/>
                  </a:spcAft>
                  <a:buNone/>
                </a:pPr>
                <a:r>
                  <a:rPr lang="en-GB" sz="2000">
                    <a:solidFill>
                      <a:srgbClr val="A1B3CA"/>
                    </a:solidFill>
                    <a:latin typeface="Arial Black"/>
                    <a:ea typeface="Arial Black"/>
                    <a:cs typeface="Arial Black"/>
                    <a:sym typeface="Arial Black"/>
                  </a:rPr>
                  <a:t>Output</a:t>
                </a:r>
                <a:endParaRPr sz="2000">
                  <a:solidFill>
                    <a:srgbClr val="A1B3CA"/>
                  </a:solidFill>
                  <a:latin typeface="Arial Black"/>
                  <a:ea typeface="Arial Black"/>
                  <a:cs typeface="Arial Black"/>
                  <a:sym typeface="Arial Black"/>
                </a:endParaRPr>
              </a:p>
            </p:txBody>
          </p:sp>
        </p:grpSp>
        <p:sp>
          <p:nvSpPr>
            <p:cNvPr id="1264" name="Google Shape;1264;p33"/>
            <p:cNvSpPr txBox="1"/>
            <p:nvPr/>
          </p:nvSpPr>
          <p:spPr>
            <a:xfrm>
              <a:off x="2042976" y="1280160"/>
              <a:ext cx="3228631" cy="830997"/>
            </a:xfrm>
            <a:prstGeom prst="rect">
              <a:avLst/>
            </a:prstGeom>
            <a:solidFill>
              <a:srgbClr val="FF540A"/>
            </a:solidFill>
            <a:ln>
              <a:noFill/>
            </a:ln>
          </p:spPr>
          <p:txBody>
            <a:bodyPr spcFirstLastPara="1" wrap="square" lIns="0" tIns="45700" rIns="0" bIns="45700" anchor="ctr" anchorCtr="0">
              <a:noAutofit/>
            </a:bodyPr>
            <a:lstStyle/>
            <a:p>
              <a:pPr marL="0" marR="0" lvl="0" indent="0" algn="ctr" rtl="0">
                <a:lnSpc>
                  <a:spcPct val="90000"/>
                </a:lnSpc>
                <a:spcBef>
                  <a:spcPts val="0"/>
                </a:spcBef>
                <a:spcAft>
                  <a:spcPts val="0"/>
                </a:spcAft>
                <a:buNone/>
              </a:pPr>
              <a:r>
                <a:rPr lang="en-GB" sz="2400">
                  <a:solidFill>
                    <a:srgbClr val="FFFFFF"/>
                  </a:solidFill>
                  <a:latin typeface="Arial Black"/>
                  <a:ea typeface="Arial Black"/>
                  <a:cs typeface="Arial Black"/>
                  <a:sym typeface="Arial Black"/>
                </a:rPr>
                <a:t>Synthesizing </a:t>
              </a:r>
              <a:br>
                <a:rPr lang="en-GB" sz="2400">
                  <a:solidFill>
                    <a:srgbClr val="FFFFFF"/>
                  </a:solidFill>
                  <a:latin typeface="Arial Black"/>
                  <a:ea typeface="Arial Black"/>
                  <a:cs typeface="Arial Black"/>
                  <a:sym typeface="Arial Black"/>
                </a:rPr>
              </a:br>
              <a:r>
                <a:rPr lang="en-GB" sz="2400">
                  <a:solidFill>
                    <a:srgbClr val="FFFFFF"/>
                  </a:solidFill>
                  <a:latin typeface="Arial Black"/>
                  <a:ea typeface="Arial Black"/>
                  <a:cs typeface="Arial Black"/>
                  <a:sym typeface="Arial Black"/>
                </a:rPr>
                <a:t>Data</a:t>
              </a:r>
              <a:endParaRPr sz="2400">
                <a:solidFill>
                  <a:srgbClr val="FFFFFF"/>
                </a:solidFill>
                <a:latin typeface="Arial Black"/>
                <a:ea typeface="Arial Black"/>
                <a:cs typeface="Arial Black"/>
                <a:sym typeface="Arial Black"/>
              </a:endParaRPr>
            </a:p>
          </p:txBody>
        </p:sp>
        <p:pic>
          <p:nvPicPr>
            <p:cNvPr id="1265" name="Google Shape;1265;p33"/>
            <p:cNvPicPr preferRelativeResize="0"/>
            <p:nvPr/>
          </p:nvPicPr>
          <p:blipFill rotWithShape="1">
            <a:blip r:embed="rId5">
              <a:alphaModFix/>
            </a:blip>
            <a:srcRect l="12972" t="7075" r="24077" b="4080"/>
            <a:stretch/>
          </p:blipFill>
          <p:spPr>
            <a:xfrm>
              <a:off x="2879710" y="3417029"/>
              <a:ext cx="1530479" cy="2160000"/>
            </a:xfrm>
            <a:prstGeom prst="rect">
              <a:avLst/>
            </a:prstGeom>
            <a:noFill/>
            <a:ln>
              <a:noFill/>
            </a:ln>
          </p:spPr>
        </p:pic>
        <p:sp>
          <p:nvSpPr>
            <p:cNvPr id="1266" name="Google Shape;1266;p33"/>
            <p:cNvSpPr txBox="1"/>
            <p:nvPr/>
          </p:nvSpPr>
          <p:spPr>
            <a:xfrm>
              <a:off x="3047840" y="2265125"/>
              <a:ext cx="1194218" cy="830997"/>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GB" sz="2400">
                  <a:solidFill>
                    <a:schemeClr val="lt1"/>
                  </a:solidFill>
                  <a:latin typeface="Arial"/>
                  <a:ea typeface="Arial"/>
                  <a:cs typeface="Arial"/>
                  <a:sym typeface="Arial"/>
                </a:rPr>
                <a:t>Photos of faces</a:t>
              </a:r>
              <a:endParaRPr sz="2400">
                <a:solidFill>
                  <a:schemeClr val="lt1"/>
                </a:solidFill>
                <a:latin typeface="Arial"/>
                <a:ea typeface="Arial"/>
                <a:cs typeface="Arial"/>
                <a:sym typeface="Arial"/>
              </a:endParaRPr>
            </a:p>
          </p:txBody>
        </p:sp>
      </p:grpSp>
      <p:grpSp>
        <p:nvGrpSpPr>
          <p:cNvPr id="1267" name="Google Shape;1267;p33"/>
          <p:cNvGrpSpPr/>
          <p:nvPr/>
        </p:nvGrpSpPr>
        <p:grpSpPr>
          <a:xfrm>
            <a:off x="8580292" y="1280160"/>
            <a:ext cx="3228631" cy="4566991"/>
            <a:chOff x="8580292" y="1280160"/>
            <a:chExt cx="3228631" cy="4566991"/>
          </a:xfrm>
        </p:grpSpPr>
        <p:sp>
          <p:nvSpPr>
            <p:cNvPr id="1268" name="Google Shape;1268;p33"/>
            <p:cNvSpPr txBox="1"/>
            <p:nvPr/>
          </p:nvSpPr>
          <p:spPr>
            <a:xfrm>
              <a:off x="8580292" y="1280160"/>
              <a:ext cx="3228631" cy="830997"/>
            </a:xfrm>
            <a:prstGeom prst="rect">
              <a:avLst/>
            </a:prstGeom>
            <a:solidFill>
              <a:srgbClr val="FF540A"/>
            </a:solidFill>
            <a:ln>
              <a:noFill/>
            </a:ln>
          </p:spPr>
          <p:txBody>
            <a:bodyPr spcFirstLastPara="1" wrap="square" lIns="0" tIns="45700" rIns="0" bIns="45700" anchor="ctr" anchorCtr="0">
              <a:noAutofit/>
            </a:bodyPr>
            <a:lstStyle/>
            <a:p>
              <a:pPr marL="0" marR="0" lvl="0" indent="0" algn="ctr" rtl="0">
                <a:lnSpc>
                  <a:spcPct val="90000"/>
                </a:lnSpc>
                <a:spcBef>
                  <a:spcPts val="0"/>
                </a:spcBef>
                <a:spcAft>
                  <a:spcPts val="0"/>
                </a:spcAft>
                <a:buNone/>
              </a:pPr>
              <a:r>
                <a:rPr lang="en-GB" sz="2400">
                  <a:solidFill>
                    <a:srgbClr val="FFFFFF"/>
                  </a:solidFill>
                  <a:latin typeface="Arial Black"/>
                  <a:ea typeface="Arial Black"/>
                  <a:cs typeface="Arial Black"/>
                  <a:sym typeface="Arial Black"/>
                </a:rPr>
                <a:t>Creating </a:t>
              </a:r>
              <a:br>
                <a:rPr lang="en-GB" sz="2400">
                  <a:solidFill>
                    <a:srgbClr val="FFFFFF"/>
                  </a:solidFill>
                  <a:latin typeface="Arial Black"/>
                  <a:ea typeface="Arial Black"/>
                  <a:cs typeface="Arial Black"/>
                  <a:sym typeface="Arial Black"/>
                </a:rPr>
              </a:br>
              <a:r>
                <a:rPr lang="en-GB" sz="2400">
                  <a:solidFill>
                    <a:srgbClr val="FFFFFF"/>
                  </a:solidFill>
                  <a:latin typeface="Arial Black"/>
                  <a:ea typeface="Arial Black"/>
                  <a:cs typeface="Arial Black"/>
                  <a:sym typeface="Arial Black"/>
                </a:rPr>
                <a:t>Products</a:t>
              </a:r>
              <a:endParaRPr sz="2400">
                <a:solidFill>
                  <a:srgbClr val="FFFFFF"/>
                </a:solidFill>
                <a:latin typeface="Arial Black"/>
                <a:ea typeface="Arial Black"/>
                <a:cs typeface="Arial Black"/>
                <a:sym typeface="Arial Black"/>
              </a:endParaRPr>
            </a:p>
          </p:txBody>
        </p:sp>
        <p:pic>
          <p:nvPicPr>
            <p:cNvPr id="1269" name="Google Shape;1269;p33"/>
            <p:cNvPicPr preferRelativeResize="0"/>
            <p:nvPr/>
          </p:nvPicPr>
          <p:blipFill rotWithShape="1">
            <a:blip r:embed="rId6">
              <a:alphaModFix/>
            </a:blip>
            <a:srcRect l="8361" t="14676" r="8361"/>
            <a:stretch/>
          </p:blipFill>
          <p:spPr>
            <a:xfrm>
              <a:off x="8956956" y="3647540"/>
              <a:ext cx="2534995" cy="1843513"/>
            </a:xfrm>
            <a:prstGeom prst="rect">
              <a:avLst/>
            </a:prstGeom>
            <a:noFill/>
            <a:ln>
              <a:noFill/>
            </a:ln>
          </p:spPr>
        </p:pic>
        <p:sp>
          <p:nvSpPr>
            <p:cNvPr id="1270" name="Google Shape;1270;p33"/>
            <p:cNvSpPr txBox="1"/>
            <p:nvPr/>
          </p:nvSpPr>
          <p:spPr>
            <a:xfrm>
              <a:off x="8964453" y="2265125"/>
              <a:ext cx="2520000" cy="830997"/>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GB" sz="2400">
                  <a:solidFill>
                    <a:schemeClr val="lt1"/>
                  </a:solidFill>
                  <a:latin typeface="Arial"/>
                  <a:ea typeface="Arial"/>
                  <a:cs typeface="Arial"/>
                  <a:sym typeface="Arial"/>
                </a:rPr>
                <a:t>Structures of existing drugs</a:t>
              </a:r>
              <a:endParaRPr sz="2400">
                <a:solidFill>
                  <a:schemeClr val="lt1"/>
                </a:solidFill>
                <a:latin typeface="Arial"/>
                <a:ea typeface="Arial"/>
                <a:cs typeface="Arial"/>
                <a:sym typeface="Arial"/>
              </a:endParaRPr>
            </a:p>
          </p:txBody>
        </p:sp>
        <p:sp>
          <p:nvSpPr>
            <p:cNvPr id="1271" name="Google Shape;1271;p33"/>
            <p:cNvSpPr txBox="1"/>
            <p:nvPr/>
          </p:nvSpPr>
          <p:spPr>
            <a:xfrm>
              <a:off x="9079117" y="5631707"/>
              <a:ext cx="2435050" cy="215444"/>
            </a:xfrm>
            <a:prstGeom prst="rect">
              <a:avLst/>
            </a:prstGeom>
            <a:noFill/>
            <a:ln>
              <a:noFill/>
            </a:ln>
          </p:spPr>
          <p:txBody>
            <a:bodyPr spcFirstLastPara="1" wrap="square" lIns="0" tIns="45700" rIns="0" bIns="45700" anchor="t" anchorCtr="0">
              <a:spAutoFit/>
            </a:bodyPr>
            <a:lstStyle/>
            <a:p>
              <a:pPr marL="0" marR="0" lvl="0" indent="0" algn="l" rtl="0">
                <a:lnSpc>
                  <a:spcPct val="100000"/>
                </a:lnSpc>
                <a:spcBef>
                  <a:spcPts val="0"/>
                </a:spcBef>
                <a:spcAft>
                  <a:spcPts val="0"/>
                </a:spcAft>
                <a:buClr>
                  <a:srgbClr val="A1B3CA"/>
                </a:buClr>
                <a:buSzPts val="800"/>
                <a:buFont typeface="Arial"/>
                <a:buNone/>
              </a:pPr>
              <a:r>
                <a:rPr lang="en-GB" sz="800">
                  <a:solidFill>
                    <a:srgbClr val="A1B3CA"/>
                  </a:solidFill>
                  <a:latin typeface="Arial"/>
                  <a:ea typeface="Arial"/>
                  <a:cs typeface="Arial"/>
                  <a:sym typeface="Arial"/>
                </a:rPr>
                <a:t>Source: </a:t>
              </a:r>
              <a:r>
                <a:rPr lang="en-GB" sz="800" u="sng">
                  <a:solidFill>
                    <a:srgbClr val="A1B3CA"/>
                  </a:solidFill>
                  <a:latin typeface="Arial"/>
                  <a:ea typeface="Arial"/>
                  <a:cs typeface="Arial"/>
                  <a:sym typeface="Aria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thischemicaldoesnotexist.com</a:t>
              </a:r>
              <a:endParaRPr sz="800">
                <a:solidFill>
                  <a:srgbClr val="A1B3CA"/>
                </a:solidFill>
                <a:latin typeface="Arial"/>
                <a:ea typeface="Arial"/>
                <a:cs typeface="Arial"/>
                <a:sym typeface="Arial"/>
              </a:endParaRPr>
            </a:p>
          </p:txBody>
        </p:sp>
      </p:grpSp>
      <p:grpSp>
        <p:nvGrpSpPr>
          <p:cNvPr id="1272" name="Google Shape;1272;p33"/>
          <p:cNvGrpSpPr/>
          <p:nvPr/>
        </p:nvGrpSpPr>
        <p:grpSpPr>
          <a:xfrm>
            <a:off x="5311634" y="1280160"/>
            <a:ext cx="3228631" cy="4564759"/>
            <a:chOff x="5311634" y="1280160"/>
            <a:chExt cx="3228631" cy="4564759"/>
          </a:xfrm>
        </p:grpSpPr>
        <p:sp>
          <p:nvSpPr>
            <p:cNvPr id="1273" name="Google Shape;1273;p33"/>
            <p:cNvSpPr txBox="1"/>
            <p:nvPr/>
          </p:nvSpPr>
          <p:spPr>
            <a:xfrm>
              <a:off x="5311634" y="1280160"/>
              <a:ext cx="3228631" cy="830997"/>
            </a:xfrm>
            <a:prstGeom prst="rect">
              <a:avLst/>
            </a:prstGeom>
            <a:solidFill>
              <a:srgbClr val="FF540A"/>
            </a:solidFill>
            <a:ln>
              <a:noFill/>
            </a:ln>
          </p:spPr>
          <p:txBody>
            <a:bodyPr spcFirstLastPara="1" wrap="square" lIns="0" tIns="45700" rIns="0" bIns="45700" anchor="ctr" anchorCtr="0">
              <a:noAutofit/>
            </a:bodyPr>
            <a:lstStyle/>
            <a:p>
              <a:pPr marL="0" marR="0" lvl="0" indent="0" algn="ctr" rtl="0">
                <a:lnSpc>
                  <a:spcPct val="90000"/>
                </a:lnSpc>
                <a:spcBef>
                  <a:spcPts val="0"/>
                </a:spcBef>
                <a:spcAft>
                  <a:spcPts val="0"/>
                </a:spcAft>
                <a:buNone/>
              </a:pPr>
              <a:r>
                <a:rPr lang="en-GB" sz="2400">
                  <a:solidFill>
                    <a:srgbClr val="FFFFFF"/>
                  </a:solidFill>
                  <a:latin typeface="Arial Black"/>
                  <a:ea typeface="Arial Black"/>
                  <a:cs typeface="Arial Black"/>
                  <a:sym typeface="Arial Black"/>
                </a:rPr>
                <a:t>AI Writing </a:t>
              </a:r>
              <a:br>
                <a:rPr lang="en-GB" sz="2400">
                  <a:solidFill>
                    <a:srgbClr val="FFFFFF"/>
                  </a:solidFill>
                  <a:latin typeface="Arial Black"/>
                  <a:ea typeface="Arial Black"/>
                  <a:cs typeface="Arial Black"/>
                  <a:sym typeface="Arial Black"/>
                </a:rPr>
              </a:br>
              <a:r>
                <a:rPr lang="en-GB" sz="2400">
                  <a:solidFill>
                    <a:srgbClr val="FFFFFF"/>
                  </a:solidFill>
                  <a:latin typeface="Arial Black"/>
                  <a:ea typeface="Arial Black"/>
                  <a:cs typeface="Arial Black"/>
                  <a:sym typeface="Arial Black"/>
                </a:rPr>
                <a:t>Code</a:t>
              </a:r>
              <a:endParaRPr sz="2400">
                <a:solidFill>
                  <a:srgbClr val="FFFFFF"/>
                </a:solidFill>
                <a:latin typeface="Arial Black"/>
                <a:ea typeface="Arial Black"/>
                <a:cs typeface="Arial Black"/>
                <a:sym typeface="Arial Black"/>
              </a:endParaRPr>
            </a:p>
          </p:txBody>
        </p:sp>
        <p:sp>
          <p:nvSpPr>
            <p:cNvPr id="1274" name="Google Shape;1274;p33"/>
            <p:cNvSpPr txBox="1"/>
            <p:nvPr/>
          </p:nvSpPr>
          <p:spPr>
            <a:xfrm>
              <a:off x="5540829" y="2265125"/>
              <a:ext cx="2853222" cy="830997"/>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GB" sz="2400">
                  <a:solidFill>
                    <a:schemeClr val="lt1"/>
                  </a:solidFill>
                  <a:latin typeface="Arial"/>
                  <a:ea typeface="Arial"/>
                  <a:cs typeface="Arial"/>
                  <a:sym typeface="Arial"/>
                </a:rPr>
                <a:t>User request: “Calculate factorial”</a:t>
              </a:r>
              <a:endParaRPr sz="2400">
                <a:solidFill>
                  <a:schemeClr val="lt1"/>
                </a:solidFill>
                <a:latin typeface="Arial"/>
                <a:ea typeface="Arial"/>
                <a:cs typeface="Arial"/>
                <a:sym typeface="Arial"/>
              </a:endParaRPr>
            </a:p>
          </p:txBody>
        </p:sp>
        <p:sp>
          <p:nvSpPr>
            <p:cNvPr id="1275" name="Google Shape;1275;p33"/>
            <p:cNvSpPr txBox="1"/>
            <p:nvPr/>
          </p:nvSpPr>
          <p:spPr>
            <a:xfrm>
              <a:off x="5440049" y="3330260"/>
              <a:ext cx="3030184" cy="2246769"/>
            </a:xfrm>
            <a:prstGeom prst="rect">
              <a:avLst/>
            </a:prstGeom>
            <a:solidFill>
              <a:srgbClr val="FFFFFF"/>
            </a:solidFill>
            <a:ln>
              <a:noFill/>
            </a:ln>
          </p:spPr>
          <p:txBody>
            <a:bodyPr spcFirstLastPara="1" wrap="square" lIns="91425" tIns="45700" rIns="274300" bIns="45700" anchor="ctr" anchorCtr="0">
              <a:noAutofit/>
            </a:bodyPr>
            <a:lstStyle/>
            <a:p>
              <a:pPr marL="0" marR="0" lvl="0" indent="0" algn="l" rtl="0">
                <a:lnSpc>
                  <a:spcPct val="100000"/>
                </a:lnSpc>
                <a:spcBef>
                  <a:spcPts val="0"/>
                </a:spcBef>
                <a:spcAft>
                  <a:spcPts val="0"/>
                </a:spcAft>
                <a:buClr>
                  <a:srgbClr val="002856"/>
                </a:buClr>
                <a:buSzPts val="2000"/>
                <a:buFont typeface="Arial"/>
                <a:buNone/>
              </a:pPr>
              <a:r>
                <a:rPr lang="en-GB" sz="2000" i="0" u="none" strike="noStrike" cap="none">
                  <a:solidFill>
                    <a:srgbClr val="002856"/>
                  </a:solidFill>
                  <a:latin typeface="Arial"/>
                  <a:ea typeface="Arial"/>
                  <a:cs typeface="Arial"/>
                  <a:sym typeface="Arial"/>
                </a:rPr>
                <a:t>import</a:t>
              </a:r>
              <a:r>
                <a:rPr lang="en-GB" sz="2000" i="0" u="none" strike="noStrike" cap="none">
                  <a:solidFill>
                    <a:srgbClr val="9CDCFE"/>
                  </a:solidFill>
                  <a:latin typeface="Arial"/>
                  <a:ea typeface="Arial"/>
                  <a:cs typeface="Arial"/>
                  <a:sym typeface="Arial"/>
                </a:rPr>
                <a:t> </a:t>
              </a:r>
              <a:r>
                <a:rPr lang="en-GB" sz="2000" i="0" u="none" strike="noStrike" cap="none">
                  <a:solidFill>
                    <a:srgbClr val="009AD7"/>
                  </a:solidFill>
                  <a:latin typeface="Arial"/>
                  <a:ea typeface="Arial"/>
                  <a:cs typeface="Arial"/>
                  <a:sym typeface="Arial"/>
                </a:rPr>
                <a:t>math</a:t>
              </a:r>
              <a:endParaRPr/>
            </a:p>
            <a:p>
              <a:pPr marL="0" marR="0" lvl="0" indent="0" algn="l" rtl="0">
                <a:lnSpc>
                  <a:spcPct val="100000"/>
                </a:lnSpc>
                <a:spcBef>
                  <a:spcPts val="0"/>
                </a:spcBef>
                <a:spcAft>
                  <a:spcPts val="0"/>
                </a:spcAft>
                <a:buClr>
                  <a:srgbClr val="002856"/>
                </a:buClr>
                <a:buSzPts val="2000"/>
                <a:buFont typeface="Arial"/>
                <a:buNone/>
              </a:pPr>
              <a:r>
                <a:rPr lang="en-GB" sz="2000" i="0" u="none" strike="noStrike" cap="none">
                  <a:solidFill>
                    <a:srgbClr val="002856"/>
                  </a:solidFill>
                  <a:latin typeface="Arial"/>
                  <a:ea typeface="Arial"/>
                  <a:cs typeface="Arial"/>
                  <a:sym typeface="Arial"/>
                </a:rPr>
                <a:t>print</a:t>
              </a:r>
              <a:r>
                <a:rPr lang="en-GB" sz="2000" i="0" u="none" strike="noStrike" cap="none">
                  <a:solidFill>
                    <a:srgbClr val="6F7878"/>
                  </a:solidFill>
                  <a:latin typeface="Arial"/>
                  <a:ea typeface="Arial"/>
                  <a:cs typeface="Arial"/>
                  <a:sym typeface="Arial"/>
                </a:rPr>
                <a:t>(</a:t>
              </a:r>
              <a:r>
                <a:rPr lang="en-GB" sz="2000" i="0" u="none" strike="noStrike" cap="none">
                  <a:solidFill>
                    <a:srgbClr val="FF540A"/>
                  </a:solidFill>
                  <a:latin typeface="Arial"/>
                  <a:ea typeface="Arial"/>
                  <a:cs typeface="Arial"/>
                  <a:sym typeface="Arial"/>
                </a:rPr>
                <a:t>"Enter a number: "</a:t>
              </a:r>
              <a:r>
                <a:rPr lang="en-GB" sz="2000" i="0" u="none" strike="noStrike" cap="none">
                  <a:solidFill>
                    <a:srgbClr val="6F7878"/>
                  </a:solidFill>
                  <a:latin typeface="Arial"/>
                  <a:ea typeface="Arial"/>
                  <a:cs typeface="Arial"/>
                  <a:sym typeface="Arial"/>
                </a:rPr>
                <a:t>)</a:t>
              </a:r>
              <a:endParaRPr/>
            </a:p>
            <a:p>
              <a:pPr marL="0" marR="0" lvl="0" indent="0" algn="l" rtl="0">
                <a:lnSpc>
                  <a:spcPct val="100000"/>
                </a:lnSpc>
                <a:spcBef>
                  <a:spcPts val="0"/>
                </a:spcBef>
                <a:spcAft>
                  <a:spcPts val="0"/>
                </a:spcAft>
                <a:buClr>
                  <a:srgbClr val="009AD7"/>
                </a:buClr>
                <a:buSzPts val="2000"/>
                <a:buFont typeface="Arial"/>
                <a:buNone/>
              </a:pPr>
              <a:r>
                <a:rPr lang="en-GB" sz="2000" i="0" u="none" strike="noStrike" cap="none">
                  <a:solidFill>
                    <a:srgbClr val="009AD7"/>
                  </a:solidFill>
                  <a:latin typeface="Arial"/>
                  <a:ea typeface="Arial"/>
                  <a:cs typeface="Arial"/>
                  <a:sym typeface="Arial"/>
                </a:rPr>
                <a:t>num</a:t>
              </a:r>
              <a:r>
                <a:rPr lang="en-GB" sz="2000" i="0" u="none" strike="noStrike" cap="none">
                  <a:solidFill>
                    <a:srgbClr val="9CDCFE"/>
                  </a:solidFill>
                  <a:latin typeface="Arial"/>
                  <a:ea typeface="Arial"/>
                  <a:cs typeface="Arial"/>
                  <a:sym typeface="Arial"/>
                </a:rPr>
                <a:t> </a:t>
              </a:r>
              <a:r>
                <a:rPr lang="en-GB" sz="2000" i="0" u="none" strike="noStrike" cap="none">
                  <a:solidFill>
                    <a:srgbClr val="6F7878"/>
                  </a:solidFill>
                  <a:latin typeface="Arial"/>
                  <a:ea typeface="Arial"/>
                  <a:cs typeface="Arial"/>
                  <a:sym typeface="Arial"/>
                </a:rPr>
                <a:t>=</a:t>
              </a:r>
              <a:r>
                <a:rPr lang="en-GB" sz="2000" i="0" u="none" strike="noStrike" cap="none">
                  <a:solidFill>
                    <a:srgbClr val="9CDCFE"/>
                  </a:solidFill>
                  <a:latin typeface="Arial"/>
                  <a:ea typeface="Arial"/>
                  <a:cs typeface="Arial"/>
                  <a:sym typeface="Arial"/>
                </a:rPr>
                <a:t> </a:t>
              </a:r>
              <a:r>
                <a:rPr lang="en-GB" sz="2000" i="0" u="none" strike="noStrike" cap="none">
                  <a:solidFill>
                    <a:srgbClr val="002856"/>
                  </a:solidFill>
                  <a:latin typeface="Arial"/>
                  <a:ea typeface="Arial"/>
                  <a:cs typeface="Arial"/>
                  <a:sym typeface="Arial"/>
                </a:rPr>
                <a:t>int</a:t>
              </a:r>
              <a:r>
                <a:rPr lang="en-GB" sz="2000" i="0" u="none" strike="noStrike" cap="none">
                  <a:solidFill>
                    <a:srgbClr val="6F7878"/>
                  </a:solidFill>
                  <a:latin typeface="Arial"/>
                  <a:ea typeface="Arial"/>
                  <a:cs typeface="Arial"/>
                  <a:sym typeface="Arial"/>
                </a:rPr>
                <a:t>(</a:t>
              </a:r>
              <a:r>
                <a:rPr lang="en-GB" sz="2000" i="0" u="none" strike="noStrike" cap="none">
                  <a:solidFill>
                    <a:srgbClr val="002856"/>
                  </a:solidFill>
                  <a:latin typeface="Arial"/>
                  <a:ea typeface="Arial"/>
                  <a:cs typeface="Arial"/>
                  <a:sym typeface="Arial"/>
                </a:rPr>
                <a:t>input</a:t>
              </a:r>
              <a:r>
                <a:rPr lang="en-GB" sz="2000" i="0" u="none" strike="noStrike" cap="none">
                  <a:solidFill>
                    <a:srgbClr val="6F7878"/>
                  </a:solidFill>
                  <a:latin typeface="Arial"/>
                  <a:ea typeface="Arial"/>
                  <a:cs typeface="Arial"/>
                  <a:sym typeface="Arial"/>
                </a:rPr>
                <a:t>())</a:t>
              </a:r>
              <a:endParaRPr/>
            </a:p>
            <a:p>
              <a:pPr marL="0" marR="0" lvl="0" indent="0" algn="l" rtl="0">
                <a:lnSpc>
                  <a:spcPct val="100000"/>
                </a:lnSpc>
                <a:spcBef>
                  <a:spcPts val="0"/>
                </a:spcBef>
                <a:spcAft>
                  <a:spcPts val="0"/>
                </a:spcAft>
                <a:buClr>
                  <a:srgbClr val="009AD7"/>
                </a:buClr>
                <a:buSzPts val="2000"/>
                <a:buFont typeface="Arial"/>
                <a:buNone/>
              </a:pPr>
              <a:r>
                <a:rPr lang="en-GB" sz="2000" i="0" u="none" strike="noStrike" cap="none">
                  <a:solidFill>
                    <a:srgbClr val="009AD7"/>
                  </a:solidFill>
                  <a:latin typeface="Arial"/>
                  <a:ea typeface="Arial"/>
                  <a:cs typeface="Arial"/>
                  <a:sym typeface="Arial"/>
                </a:rPr>
                <a:t>factorial_number </a:t>
              </a:r>
              <a:r>
                <a:rPr lang="en-GB" sz="2000" i="0" u="none" strike="noStrike" cap="none">
                  <a:solidFill>
                    <a:srgbClr val="6F7878"/>
                  </a:solidFill>
                  <a:latin typeface="Arial"/>
                  <a:ea typeface="Arial"/>
                  <a:cs typeface="Arial"/>
                  <a:sym typeface="Arial"/>
                </a:rPr>
                <a:t>=</a:t>
              </a:r>
              <a:r>
                <a:rPr lang="en-GB" sz="2000" i="0" u="none" strike="noStrike" cap="none">
                  <a:solidFill>
                    <a:srgbClr val="9CDCFE"/>
                  </a:solidFill>
                  <a:latin typeface="Arial"/>
                  <a:ea typeface="Arial"/>
                  <a:cs typeface="Arial"/>
                  <a:sym typeface="Arial"/>
                </a:rPr>
                <a:t> </a:t>
              </a:r>
              <a:r>
                <a:rPr lang="en-GB" sz="2000" i="0" u="none" strike="noStrike" cap="none">
                  <a:solidFill>
                    <a:srgbClr val="06C4B0"/>
                  </a:solidFill>
                  <a:latin typeface="Arial"/>
                  <a:ea typeface="Arial"/>
                  <a:cs typeface="Arial"/>
                  <a:sym typeface="Arial"/>
                </a:rPr>
                <a:t>1 </a:t>
              </a:r>
              <a:endParaRPr/>
            </a:p>
            <a:p>
              <a:pPr marL="0" marR="0" lvl="0" indent="0" algn="l" rtl="0">
                <a:lnSpc>
                  <a:spcPct val="100000"/>
                </a:lnSpc>
                <a:spcBef>
                  <a:spcPts val="0"/>
                </a:spcBef>
                <a:spcAft>
                  <a:spcPts val="0"/>
                </a:spcAft>
                <a:buClr>
                  <a:srgbClr val="002856"/>
                </a:buClr>
                <a:buSzPts val="2000"/>
                <a:buFont typeface="Arial"/>
                <a:buNone/>
              </a:pPr>
              <a:r>
                <a:rPr lang="en-GB" sz="2000" i="0" u="none" strike="noStrike" cap="none">
                  <a:solidFill>
                    <a:srgbClr val="002856"/>
                  </a:solidFill>
                  <a:latin typeface="Arial"/>
                  <a:ea typeface="Arial"/>
                  <a:cs typeface="Arial"/>
                  <a:sym typeface="Arial"/>
                </a:rPr>
                <a:t>for</a:t>
              </a:r>
              <a:r>
                <a:rPr lang="en-GB" sz="2000" i="0" u="none" strike="noStrike" cap="none">
                  <a:solidFill>
                    <a:srgbClr val="009AD7"/>
                  </a:solidFill>
                  <a:latin typeface="Arial"/>
                  <a:ea typeface="Arial"/>
                  <a:cs typeface="Arial"/>
                  <a:sym typeface="Arial"/>
                </a:rPr>
                <a:t> i </a:t>
              </a:r>
              <a:r>
                <a:rPr lang="en-GB" sz="2000" i="0" u="none" strike="noStrike" cap="none">
                  <a:solidFill>
                    <a:srgbClr val="002856"/>
                  </a:solidFill>
                  <a:latin typeface="Arial"/>
                  <a:ea typeface="Arial"/>
                  <a:cs typeface="Arial"/>
                  <a:sym typeface="Arial"/>
                </a:rPr>
                <a:t>in range</a:t>
              </a:r>
              <a:r>
                <a:rPr lang="en-GB" sz="2000" i="0" u="none" strike="noStrike" cap="none">
                  <a:solidFill>
                    <a:srgbClr val="6F7878"/>
                  </a:solidFill>
                  <a:latin typeface="Arial"/>
                  <a:ea typeface="Arial"/>
                  <a:cs typeface="Arial"/>
                  <a:sym typeface="Arial"/>
                </a:rPr>
                <a:t>(</a:t>
              </a:r>
              <a:r>
                <a:rPr lang="en-GB" sz="2000" i="0" u="none" strike="noStrike" cap="none">
                  <a:solidFill>
                    <a:srgbClr val="06C4B0"/>
                  </a:solidFill>
                  <a:latin typeface="Arial"/>
                  <a:ea typeface="Arial"/>
                  <a:cs typeface="Arial"/>
                  <a:sym typeface="Arial"/>
                </a:rPr>
                <a:t>1</a:t>
              </a:r>
              <a:r>
                <a:rPr lang="en-GB" sz="2000" i="0" u="none" strike="noStrike" cap="none">
                  <a:solidFill>
                    <a:srgbClr val="6F7878"/>
                  </a:solidFill>
                  <a:latin typeface="Arial"/>
                  <a:ea typeface="Arial"/>
                  <a:cs typeface="Arial"/>
                  <a:sym typeface="Arial"/>
                </a:rPr>
                <a:t>,</a:t>
              </a:r>
              <a:r>
                <a:rPr lang="en-GB" sz="2000" i="0" u="none" strike="noStrike" cap="none">
                  <a:solidFill>
                    <a:srgbClr val="9CDCFE"/>
                  </a:solidFill>
                  <a:latin typeface="Arial"/>
                  <a:ea typeface="Arial"/>
                  <a:cs typeface="Arial"/>
                  <a:sym typeface="Arial"/>
                </a:rPr>
                <a:t> </a:t>
              </a:r>
              <a:r>
                <a:rPr lang="en-GB" sz="2000" i="0" u="none" strike="noStrike" cap="none">
                  <a:solidFill>
                    <a:srgbClr val="009AD7"/>
                  </a:solidFill>
                  <a:latin typeface="Arial"/>
                  <a:ea typeface="Arial"/>
                  <a:cs typeface="Arial"/>
                  <a:sym typeface="Arial"/>
                </a:rPr>
                <a:t>num</a:t>
              </a:r>
              <a:r>
                <a:rPr lang="en-GB" sz="2000" i="0" u="none" strike="noStrike" cap="none">
                  <a:solidFill>
                    <a:srgbClr val="9CDCFE"/>
                  </a:solidFill>
                  <a:latin typeface="Arial"/>
                  <a:ea typeface="Arial"/>
                  <a:cs typeface="Arial"/>
                  <a:sym typeface="Arial"/>
                </a:rPr>
                <a:t> </a:t>
              </a:r>
              <a:r>
                <a:rPr lang="en-GB" sz="2000" i="0" u="none" strike="noStrike" cap="none">
                  <a:solidFill>
                    <a:srgbClr val="6F7878"/>
                  </a:solidFill>
                  <a:latin typeface="Arial"/>
                  <a:ea typeface="Arial"/>
                  <a:cs typeface="Arial"/>
                  <a:sym typeface="Arial"/>
                </a:rPr>
                <a:t>+</a:t>
              </a:r>
              <a:r>
                <a:rPr lang="en-GB" sz="2000" i="0" u="none" strike="noStrike" cap="none">
                  <a:solidFill>
                    <a:srgbClr val="06C4B0"/>
                  </a:solidFill>
                  <a:latin typeface="Arial"/>
                  <a:ea typeface="Arial"/>
                  <a:cs typeface="Arial"/>
                  <a:sym typeface="Arial"/>
                </a:rPr>
                <a:t> 1</a:t>
              </a:r>
              <a:r>
                <a:rPr lang="en-GB" sz="2000" i="0" u="none" strike="noStrike" cap="none">
                  <a:solidFill>
                    <a:srgbClr val="6F7878"/>
                  </a:solidFill>
                  <a:latin typeface="Arial"/>
                  <a:ea typeface="Arial"/>
                  <a:cs typeface="Arial"/>
                  <a:sym typeface="Arial"/>
                </a:rPr>
                <a:t>): </a:t>
              </a:r>
              <a:endParaRPr/>
            </a:p>
            <a:p>
              <a:pPr marL="0" marR="0" lvl="0" indent="0" algn="l" rtl="0">
                <a:lnSpc>
                  <a:spcPct val="100000"/>
                </a:lnSpc>
                <a:spcBef>
                  <a:spcPts val="0"/>
                </a:spcBef>
                <a:spcAft>
                  <a:spcPts val="0"/>
                </a:spcAft>
                <a:buClr>
                  <a:srgbClr val="9CDCFE"/>
                </a:buClr>
                <a:buSzPts val="2000"/>
                <a:buFont typeface="Arial"/>
                <a:buNone/>
              </a:pPr>
              <a:r>
                <a:rPr lang="en-GB" sz="2000" i="0" u="none" strike="noStrike" cap="none">
                  <a:solidFill>
                    <a:srgbClr val="9CDCFE"/>
                  </a:solidFill>
                  <a:latin typeface="Arial"/>
                  <a:ea typeface="Arial"/>
                  <a:cs typeface="Arial"/>
                  <a:sym typeface="Arial"/>
                </a:rPr>
                <a:t>  </a:t>
              </a:r>
              <a:r>
                <a:rPr lang="en-GB" sz="2000" i="0" u="none" strike="noStrike" cap="none">
                  <a:solidFill>
                    <a:srgbClr val="009AD7"/>
                  </a:solidFill>
                  <a:latin typeface="Arial"/>
                  <a:ea typeface="Arial"/>
                  <a:cs typeface="Arial"/>
                  <a:sym typeface="Arial"/>
                </a:rPr>
                <a:t>factorial_number</a:t>
              </a:r>
              <a:r>
                <a:rPr lang="en-GB" sz="2000" i="0" u="none" strike="noStrike" cap="none">
                  <a:solidFill>
                    <a:srgbClr val="9CDCFE"/>
                  </a:solidFill>
                  <a:latin typeface="Arial"/>
                  <a:ea typeface="Arial"/>
                  <a:cs typeface="Arial"/>
                  <a:sym typeface="Arial"/>
                </a:rPr>
                <a:t> </a:t>
              </a:r>
              <a:r>
                <a:rPr lang="en-GB" sz="2000" i="0" u="none" strike="noStrike" cap="none">
                  <a:solidFill>
                    <a:srgbClr val="6F7878"/>
                  </a:solidFill>
                  <a:latin typeface="Arial"/>
                  <a:ea typeface="Arial"/>
                  <a:cs typeface="Arial"/>
                  <a:sym typeface="Arial"/>
                </a:rPr>
                <a:t>*=</a:t>
              </a:r>
              <a:r>
                <a:rPr lang="en-GB" sz="2000" i="0" u="none" strike="noStrike" cap="none">
                  <a:solidFill>
                    <a:srgbClr val="9CDCFE"/>
                  </a:solidFill>
                  <a:latin typeface="Arial"/>
                  <a:ea typeface="Arial"/>
                  <a:cs typeface="Arial"/>
                  <a:sym typeface="Arial"/>
                </a:rPr>
                <a:t> </a:t>
              </a:r>
              <a:r>
                <a:rPr lang="en-GB" sz="2000" i="0" u="none" strike="noStrike" cap="none">
                  <a:solidFill>
                    <a:srgbClr val="009AD7"/>
                  </a:solidFill>
                  <a:latin typeface="Arial"/>
                  <a:ea typeface="Arial"/>
                  <a:cs typeface="Arial"/>
                  <a:sym typeface="Arial"/>
                </a:rPr>
                <a:t>i </a:t>
              </a:r>
              <a:endParaRPr/>
            </a:p>
            <a:p>
              <a:pPr marL="0" marR="0" lvl="0" indent="0" algn="l" rtl="0">
                <a:lnSpc>
                  <a:spcPct val="100000"/>
                </a:lnSpc>
                <a:spcBef>
                  <a:spcPts val="0"/>
                </a:spcBef>
                <a:spcAft>
                  <a:spcPts val="0"/>
                </a:spcAft>
                <a:buClr>
                  <a:srgbClr val="002856"/>
                </a:buClr>
                <a:buSzPts val="2000"/>
                <a:buFont typeface="Arial"/>
                <a:buNone/>
              </a:pPr>
              <a:r>
                <a:rPr lang="en-GB" sz="2000" i="0" u="none" strike="noStrike" cap="none">
                  <a:solidFill>
                    <a:srgbClr val="002856"/>
                  </a:solidFill>
                  <a:latin typeface="Arial"/>
                  <a:ea typeface="Arial"/>
                  <a:cs typeface="Arial"/>
                  <a:sym typeface="Arial"/>
                </a:rPr>
                <a:t>print</a:t>
              </a:r>
              <a:r>
                <a:rPr lang="en-GB" sz="2000" i="0" u="none" strike="noStrike" cap="none">
                  <a:solidFill>
                    <a:srgbClr val="6F7878"/>
                  </a:solidFill>
                  <a:latin typeface="Arial"/>
                  <a:ea typeface="Arial"/>
                  <a:cs typeface="Arial"/>
                  <a:sym typeface="Arial"/>
                </a:rPr>
                <a:t>(</a:t>
              </a:r>
              <a:r>
                <a:rPr lang="en-GB" sz="2000" i="0" u="none" strike="noStrike" cap="none">
                  <a:solidFill>
                    <a:srgbClr val="009AD7"/>
                  </a:solidFill>
                  <a:latin typeface="Arial"/>
                  <a:ea typeface="Arial"/>
                  <a:cs typeface="Arial"/>
                  <a:sym typeface="Arial"/>
                </a:rPr>
                <a:t>factorial_number</a:t>
              </a:r>
              <a:r>
                <a:rPr lang="en-GB" sz="2000" i="0" u="none" strike="noStrike" cap="none">
                  <a:solidFill>
                    <a:srgbClr val="6F7878"/>
                  </a:solidFill>
                  <a:latin typeface="Arial"/>
                  <a:ea typeface="Arial"/>
                  <a:cs typeface="Arial"/>
                  <a:sym typeface="Arial"/>
                </a:rPr>
                <a:t>)</a:t>
              </a:r>
              <a:endParaRPr/>
            </a:p>
          </p:txBody>
        </p:sp>
        <p:sp>
          <p:nvSpPr>
            <p:cNvPr id="1276" name="Google Shape;1276;p33"/>
            <p:cNvSpPr txBox="1"/>
            <p:nvPr/>
          </p:nvSpPr>
          <p:spPr>
            <a:xfrm>
              <a:off x="5440049" y="5629475"/>
              <a:ext cx="1957309" cy="215444"/>
            </a:xfrm>
            <a:prstGeom prst="rect">
              <a:avLst/>
            </a:prstGeom>
            <a:noFill/>
            <a:ln>
              <a:noFill/>
            </a:ln>
          </p:spPr>
          <p:txBody>
            <a:bodyPr spcFirstLastPara="1" wrap="square" lIns="0" tIns="45700" rIns="0" bIns="45700" anchor="t" anchorCtr="0">
              <a:spAutoFit/>
            </a:bodyPr>
            <a:lstStyle/>
            <a:p>
              <a:pPr marL="0" marR="0" lvl="0" indent="0" algn="l" rtl="0">
                <a:lnSpc>
                  <a:spcPct val="100000"/>
                </a:lnSpc>
                <a:spcBef>
                  <a:spcPts val="0"/>
                </a:spcBef>
                <a:spcAft>
                  <a:spcPts val="0"/>
                </a:spcAft>
                <a:buClr>
                  <a:srgbClr val="A1B3CA"/>
                </a:buClr>
                <a:buSzPts val="800"/>
                <a:buFont typeface="Arial"/>
                <a:buNone/>
              </a:pPr>
              <a:r>
                <a:rPr lang="en-GB" sz="800">
                  <a:solidFill>
                    <a:srgbClr val="A1B3CA"/>
                  </a:solidFill>
                  <a:latin typeface="Arial"/>
                  <a:ea typeface="Arial"/>
                  <a:cs typeface="Arial"/>
                  <a:sym typeface="Arial"/>
                </a:rPr>
                <a:t>Source: </a:t>
              </a:r>
              <a:r>
                <a:rPr lang="en-GB" sz="800" u="sng">
                  <a:solidFill>
                    <a:srgbClr val="A1B3CA"/>
                  </a:solidFill>
                  <a:latin typeface="Arial"/>
                  <a:ea typeface="Arial"/>
                  <a:cs typeface="Arial"/>
                  <a:sym typeface="Aria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sourceai.dev</a:t>
              </a:r>
              <a:endParaRPr sz="800">
                <a:solidFill>
                  <a:srgbClr val="A1B3CA"/>
                </a:solidFill>
                <a:latin typeface="Arial"/>
                <a:ea typeface="Arial"/>
                <a:cs typeface="Arial"/>
                <a:sym typeface="Arial"/>
              </a:endParaRPr>
            </a:p>
          </p:txBody>
        </p:sp>
      </p:grpSp>
      <p:cxnSp>
        <p:nvCxnSpPr>
          <p:cNvPr id="1277" name="Google Shape;1277;p33"/>
          <p:cNvCxnSpPr/>
          <p:nvPr/>
        </p:nvCxnSpPr>
        <p:spPr>
          <a:xfrm>
            <a:off x="5291621" y="2229030"/>
            <a:ext cx="0" cy="3400445"/>
          </a:xfrm>
          <a:prstGeom prst="straightConnector1">
            <a:avLst/>
          </a:prstGeom>
          <a:noFill/>
          <a:ln w="25400" cap="flat" cmpd="sng">
            <a:solidFill>
              <a:srgbClr val="6A80A3"/>
            </a:solidFill>
            <a:prstDash val="solid"/>
            <a:miter lim="800000"/>
            <a:headEnd type="none" w="sm" len="sm"/>
            <a:tailEnd type="none" w="sm" len="sm"/>
          </a:ln>
        </p:spPr>
      </p:cxnSp>
      <p:cxnSp>
        <p:nvCxnSpPr>
          <p:cNvPr id="1278" name="Google Shape;1278;p33"/>
          <p:cNvCxnSpPr/>
          <p:nvPr/>
        </p:nvCxnSpPr>
        <p:spPr>
          <a:xfrm>
            <a:off x="8560278" y="2229030"/>
            <a:ext cx="0" cy="3400445"/>
          </a:xfrm>
          <a:prstGeom prst="straightConnector1">
            <a:avLst/>
          </a:prstGeom>
          <a:noFill/>
          <a:ln w="25400" cap="flat" cmpd="sng">
            <a:solidFill>
              <a:srgbClr val="6A80A3"/>
            </a:solidFill>
            <a:prstDash val="solid"/>
            <a:miter lim="800000"/>
            <a:headEnd type="none" w="sm" len="sm"/>
            <a:tailEnd type="none" w="sm" len="sm"/>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34"/>
          <p:cNvSpPr txBox="1"/>
          <p:nvPr/>
        </p:nvSpPr>
        <p:spPr>
          <a:xfrm>
            <a:off x="457200" y="1997839"/>
            <a:ext cx="3566160" cy="2862322"/>
          </a:xfrm>
          <a:prstGeom prst="rect">
            <a:avLst/>
          </a:prstGeom>
          <a:noFill/>
          <a:ln>
            <a:noFill/>
          </a:ln>
        </p:spPr>
        <p:txBody>
          <a:bodyPr spcFirstLastPara="1" wrap="square" lIns="0" tIns="45700" rIns="91425" bIns="45700" anchor="ctr" anchorCtr="0">
            <a:spAutoFit/>
          </a:bodyPr>
          <a:lstStyle/>
          <a:p>
            <a:pPr marL="0" marR="0" lvl="0" indent="0" algn="l" rtl="0">
              <a:spcBef>
                <a:spcPts val="0"/>
              </a:spcBef>
              <a:spcAft>
                <a:spcPts val="0"/>
              </a:spcAft>
              <a:buNone/>
            </a:pPr>
            <a:r>
              <a:rPr lang="en-GB" sz="3600">
                <a:solidFill>
                  <a:schemeClr val="lt1"/>
                </a:solidFill>
                <a:latin typeface="Arial Black"/>
                <a:ea typeface="Arial Black"/>
                <a:cs typeface="Arial Black"/>
                <a:sym typeface="Arial Black"/>
              </a:rPr>
              <a:t>Gartner’s </a:t>
            </a:r>
            <a:br>
              <a:rPr lang="en-GB" sz="3600">
                <a:solidFill>
                  <a:schemeClr val="lt1"/>
                </a:solidFill>
                <a:latin typeface="Arial Black"/>
                <a:ea typeface="Arial Black"/>
                <a:cs typeface="Arial Black"/>
                <a:sym typeface="Arial Black"/>
              </a:rPr>
            </a:br>
            <a:r>
              <a:rPr lang="en-GB" sz="3600">
                <a:solidFill>
                  <a:schemeClr val="lt1"/>
                </a:solidFill>
                <a:latin typeface="Arial Black"/>
                <a:ea typeface="Arial Black"/>
                <a:cs typeface="Arial Black"/>
                <a:sym typeface="Arial Black"/>
              </a:rPr>
              <a:t>Top Strategic Technology Trends for 2022</a:t>
            </a:r>
            <a:endParaRPr sz="3600">
              <a:solidFill>
                <a:schemeClr val="lt1"/>
              </a:solidFill>
              <a:latin typeface="Arial Black"/>
              <a:ea typeface="Arial Black"/>
              <a:cs typeface="Arial Black"/>
              <a:sym typeface="Arial Black"/>
            </a:endParaRPr>
          </a:p>
        </p:txBody>
      </p:sp>
      <p:sp>
        <p:nvSpPr>
          <p:cNvPr id="1284" name="Google Shape;1284;p34"/>
          <p:cNvSpPr/>
          <p:nvPr/>
        </p:nvSpPr>
        <p:spPr>
          <a:xfrm>
            <a:off x="4214813" y="2264370"/>
            <a:ext cx="7547960" cy="1826023"/>
          </a:xfrm>
          <a:prstGeom prst="rect">
            <a:avLst/>
          </a:prstGeom>
          <a:noFill/>
          <a:ln>
            <a:noFill/>
          </a:ln>
        </p:spPr>
        <p:txBody>
          <a:bodyPr spcFirstLastPara="1" wrap="square" lIns="4663425" tIns="45700" rIns="0" bIns="45700" anchor="ctr" anchorCtr="0">
            <a:noAutofit/>
          </a:bodyPr>
          <a:lstStyle/>
          <a:p>
            <a:pPr marL="0" marR="0" lvl="0" indent="0" algn="l" rtl="0">
              <a:spcBef>
                <a:spcPts val="0"/>
              </a:spcBef>
              <a:spcAft>
                <a:spcPts val="0"/>
              </a:spcAft>
              <a:buNone/>
            </a:pPr>
            <a:r>
              <a:rPr lang="en-GB" sz="2800">
                <a:solidFill>
                  <a:srgbClr val="FF540A"/>
                </a:solidFill>
                <a:latin typeface="Arial Black"/>
                <a:ea typeface="Arial Black"/>
                <a:cs typeface="Arial Black"/>
                <a:sym typeface="Arial Black"/>
              </a:rPr>
              <a:t>Sculpting Change</a:t>
            </a:r>
            <a:endParaRPr/>
          </a:p>
        </p:txBody>
      </p:sp>
      <p:sp>
        <p:nvSpPr>
          <p:cNvPr id="1285" name="Google Shape;1285;p34"/>
          <p:cNvSpPr/>
          <p:nvPr/>
        </p:nvSpPr>
        <p:spPr>
          <a:xfrm>
            <a:off x="4214813" y="4162027"/>
            <a:ext cx="7547960" cy="1826023"/>
          </a:xfrm>
          <a:prstGeom prst="rect">
            <a:avLst/>
          </a:prstGeom>
          <a:noFill/>
          <a:ln>
            <a:noFill/>
          </a:ln>
        </p:spPr>
        <p:txBody>
          <a:bodyPr spcFirstLastPara="1" wrap="square" lIns="4663425" tIns="45700" rIns="0" bIns="45700" anchor="ctr" anchorCtr="0">
            <a:noAutofit/>
          </a:bodyPr>
          <a:lstStyle/>
          <a:p>
            <a:pPr marL="0" marR="0" lvl="0" indent="0" algn="l" rtl="0">
              <a:spcBef>
                <a:spcPts val="0"/>
              </a:spcBef>
              <a:spcAft>
                <a:spcPts val="0"/>
              </a:spcAft>
              <a:buNone/>
            </a:pPr>
            <a:r>
              <a:rPr lang="en-GB" sz="2800">
                <a:solidFill>
                  <a:srgbClr val="FF540A"/>
                </a:solidFill>
                <a:latin typeface="Arial Black"/>
                <a:ea typeface="Arial Black"/>
                <a:cs typeface="Arial Black"/>
                <a:sym typeface="Arial Black"/>
              </a:rPr>
              <a:t>Engineering Trust</a:t>
            </a:r>
            <a:endParaRPr/>
          </a:p>
        </p:txBody>
      </p:sp>
      <p:sp>
        <p:nvSpPr>
          <p:cNvPr id="1286" name="Google Shape;1286;p34"/>
          <p:cNvSpPr/>
          <p:nvPr/>
        </p:nvSpPr>
        <p:spPr>
          <a:xfrm>
            <a:off x="4214813" y="366713"/>
            <a:ext cx="7547960" cy="1826023"/>
          </a:xfrm>
          <a:prstGeom prst="rect">
            <a:avLst/>
          </a:prstGeom>
          <a:noFill/>
          <a:ln>
            <a:noFill/>
          </a:ln>
        </p:spPr>
        <p:txBody>
          <a:bodyPr spcFirstLastPara="1" wrap="square" lIns="4663425" tIns="45700" rIns="0" bIns="45700" anchor="ctr" anchorCtr="0">
            <a:noAutofit/>
          </a:bodyPr>
          <a:lstStyle/>
          <a:p>
            <a:pPr marL="0" marR="0" lvl="0" indent="0" algn="l" rtl="0">
              <a:spcBef>
                <a:spcPts val="0"/>
              </a:spcBef>
              <a:spcAft>
                <a:spcPts val="0"/>
              </a:spcAft>
              <a:buNone/>
            </a:pPr>
            <a:r>
              <a:rPr lang="en-GB" sz="2800">
                <a:solidFill>
                  <a:srgbClr val="FF540A"/>
                </a:solidFill>
                <a:latin typeface="Arial Black"/>
                <a:ea typeface="Arial Black"/>
                <a:cs typeface="Arial Black"/>
                <a:sym typeface="Arial Black"/>
              </a:rPr>
              <a:t>Accelerating Growth</a:t>
            </a:r>
            <a:endParaRPr/>
          </a:p>
        </p:txBody>
      </p:sp>
      <p:grpSp>
        <p:nvGrpSpPr>
          <p:cNvPr id="1287" name="Google Shape;1287;p34"/>
          <p:cNvGrpSpPr/>
          <p:nvPr/>
        </p:nvGrpSpPr>
        <p:grpSpPr>
          <a:xfrm>
            <a:off x="4306529" y="2313731"/>
            <a:ext cx="4285021" cy="1742856"/>
            <a:chOff x="4306529" y="2313731"/>
            <a:chExt cx="4285021" cy="1742856"/>
          </a:xfrm>
        </p:grpSpPr>
        <p:grpSp>
          <p:nvGrpSpPr>
            <p:cNvPr id="1288" name="Google Shape;1288;p34"/>
            <p:cNvGrpSpPr/>
            <p:nvPr/>
          </p:nvGrpSpPr>
          <p:grpSpPr>
            <a:xfrm>
              <a:off x="4306529" y="2313731"/>
              <a:ext cx="4285021" cy="1742856"/>
              <a:chOff x="4306529" y="2313731"/>
              <a:chExt cx="3912749" cy="1742856"/>
            </a:xfrm>
          </p:grpSpPr>
          <p:sp>
            <p:nvSpPr>
              <p:cNvPr id="1289" name="Google Shape;1289;p34"/>
              <p:cNvSpPr txBox="1"/>
              <p:nvPr/>
            </p:nvSpPr>
            <p:spPr>
              <a:xfrm>
                <a:off x="4306529" y="2313731"/>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1"/>
                    </a:solidFill>
                    <a:latin typeface="Arial"/>
                    <a:ea typeface="Arial"/>
                    <a:cs typeface="Arial"/>
                    <a:sym typeface="Arial"/>
                  </a:rPr>
                  <a:t>AI Engineering</a:t>
                </a:r>
                <a:endParaRPr/>
              </a:p>
            </p:txBody>
          </p:sp>
          <p:sp>
            <p:nvSpPr>
              <p:cNvPr id="1290" name="Google Shape;1290;p34"/>
              <p:cNvSpPr txBox="1"/>
              <p:nvPr/>
            </p:nvSpPr>
            <p:spPr>
              <a:xfrm>
                <a:off x="4306529" y="2766714"/>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1"/>
                    </a:solidFill>
                    <a:latin typeface="Arial"/>
                    <a:ea typeface="Arial"/>
                    <a:cs typeface="Arial"/>
                    <a:sym typeface="Arial"/>
                  </a:rPr>
                  <a:t>Hyperautomation</a:t>
                </a:r>
                <a:endParaRPr/>
              </a:p>
            </p:txBody>
          </p:sp>
          <p:sp>
            <p:nvSpPr>
              <p:cNvPr id="1291" name="Google Shape;1291;p34"/>
              <p:cNvSpPr txBox="1"/>
              <p:nvPr/>
            </p:nvSpPr>
            <p:spPr>
              <a:xfrm>
                <a:off x="4314701" y="3219697"/>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1"/>
                    </a:solidFill>
                    <a:latin typeface="Arial"/>
                    <a:ea typeface="Arial"/>
                    <a:cs typeface="Arial"/>
                    <a:sym typeface="Arial"/>
                  </a:rPr>
                  <a:t>Decision Intelligence</a:t>
                </a:r>
                <a:endParaRPr/>
              </a:p>
            </p:txBody>
          </p:sp>
          <p:sp>
            <p:nvSpPr>
              <p:cNvPr id="1292" name="Google Shape;1292;p34"/>
              <p:cNvSpPr txBox="1"/>
              <p:nvPr/>
            </p:nvSpPr>
            <p:spPr>
              <a:xfrm>
                <a:off x="4306529" y="3672680"/>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1"/>
                    </a:solidFill>
                    <a:latin typeface="Arial"/>
                    <a:ea typeface="Arial"/>
                    <a:cs typeface="Arial"/>
                    <a:sym typeface="Arial"/>
                  </a:rPr>
                  <a:t>Composable Applications</a:t>
                </a:r>
                <a:endParaRPr/>
              </a:p>
            </p:txBody>
          </p:sp>
        </p:grpSp>
        <p:grpSp>
          <p:nvGrpSpPr>
            <p:cNvPr id="1293" name="Google Shape;1293;p34"/>
            <p:cNvGrpSpPr/>
            <p:nvPr/>
          </p:nvGrpSpPr>
          <p:grpSpPr>
            <a:xfrm>
              <a:off x="4401281" y="2337152"/>
              <a:ext cx="433369" cy="1696014"/>
              <a:chOff x="4401281" y="2337152"/>
              <a:chExt cx="433369" cy="1696014"/>
            </a:xfrm>
          </p:grpSpPr>
          <p:pic>
            <p:nvPicPr>
              <p:cNvPr id="1294" name="Google Shape;1294;p34"/>
              <p:cNvPicPr preferRelativeResize="0"/>
              <p:nvPr/>
            </p:nvPicPr>
            <p:blipFill rotWithShape="1">
              <a:blip r:embed="rId3">
                <a:alphaModFix/>
              </a:blip>
              <a:srcRect/>
              <a:stretch/>
            </p:blipFill>
            <p:spPr>
              <a:xfrm>
                <a:off x="4401281" y="2337152"/>
                <a:ext cx="433368" cy="337064"/>
              </a:xfrm>
              <a:prstGeom prst="rect">
                <a:avLst/>
              </a:prstGeom>
              <a:noFill/>
              <a:ln>
                <a:noFill/>
              </a:ln>
            </p:spPr>
          </p:pic>
          <p:pic>
            <p:nvPicPr>
              <p:cNvPr id="1295" name="Google Shape;1295;p34"/>
              <p:cNvPicPr preferRelativeResize="0"/>
              <p:nvPr/>
            </p:nvPicPr>
            <p:blipFill rotWithShape="1">
              <a:blip r:embed="rId4">
                <a:alphaModFix/>
              </a:blip>
              <a:srcRect/>
              <a:stretch/>
            </p:blipFill>
            <p:spPr>
              <a:xfrm>
                <a:off x="4401281" y="2790135"/>
                <a:ext cx="433368" cy="337064"/>
              </a:xfrm>
              <a:prstGeom prst="rect">
                <a:avLst/>
              </a:prstGeom>
              <a:noFill/>
              <a:ln>
                <a:noFill/>
              </a:ln>
            </p:spPr>
          </p:pic>
          <p:pic>
            <p:nvPicPr>
              <p:cNvPr id="1296" name="Google Shape;1296;p34"/>
              <p:cNvPicPr preferRelativeResize="0"/>
              <p:nvPr/>
            </p:nvPicPr>
            <p:blipFill rotWithShape="1">
              <a:blip r:embed="rId5">
                <a:alphaModFix/>
              </a:blip>
              <a:srcRect/>
              <a:stretch/>
            </p:blipFill>
            <p:spPr>
              <a:xfrm>
                <a:off x="4401281" y="3243118"/>
                <a:ext cx="433368" cy="337064"/>
              </a:xfrm>
              <a:prstGeom prst="rect">
                <a:avLst/>
              </a:prstGeom>
              <a:noFill/>
              <a:ln>
                <a:noFill/>
              </a:ln>
            </p:spPr>
          </p:pic>
          <p:pic>
            <p:nvPicPr>
              <p:cNvPr id="1297" name="Google Shape;1297;p34"/>
              <p:cNvPicPr preferRelativeResize="0"/>
              <p:nvPr/>
            </p:nvPicPr>
            <p:blipFill rotWithShape="1">
              <a:blip r:embed="rId6">
                <a:alphaModFix/>
              </a:blip>
              <a:srcRect/>
              <a:stretch/>
            </p:blipFill>
            <p:spPr>
              <a:xfrm>
                <a:off x="4401281" y="3696101"/>
                <a:ext cx="433369" cy="337065"/>
              </a:xfrm>
              <a:prstGeom prst="rect">
                <a:avLst/>
              </a:prstGeom>
              <a:noFill/>
              <a:ln>
                <a:noFill/>
              </a:ln>
            </p:spPr>
          </p:pic>
        </p:grpSp>
      </p:grpSp>
      <p:grpSp>
        <p:nvGrpSpPr>
          <p:cNvPr id="1298" name="Google Shape;1298;p34"/>
          <p:cNvGrpSpPr/>
          <p:nvPr/>
        </p:nvGrpSpPr>
        <p:grpSpPr>
          <a:xfrm>
            <a:off x="4307907" y="408296"/>
            <a:ext cx="4276071" cy="1742856"/>
            <a:chOff x="4307907" y="408296"/>
            <a:chExt cx="4276071" cy="1742856"/>
          </a:xfrm>
        </p:grpSpPr>
        <p:grpSp>
          <p:nvGrpSpPr>
            <p:cNvPr id="1299" name="Google Shape;1299;p34"/>
            <p:cNvGrpSpPr/>
            <p:nvPr/>
          </p:nvGrpSpPr>
          <p:grpSpPr>
            <a:xfrm>
              <a:off x="4307907" y="408296"/>
              <a:ext cx="4276071" cy="1742856"/>
              <a:chOff x="4307907" y="408296"/>
              <a:chExt cx="3904577" cy="1742856"/>
            </a:xfrm>
          </p:grpSpPr>
          <p:sp>
            <p:nvSpPr>
              <p:cNvPr id="1300" name="Google Shape;1300;p34"/>
              <p:cNvSpPr txBox="1"/>
              <p:nvPr/>
            </p:nvSpPr>
            <p:spPr>
              <a:xfrm>
                <a:off x="4307907" y="408296"/>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1"/>
                    </a:solidFill>
                    <a:latin typeface="Arial"/>
                    <a:ea typeface="Arial"/>
                    <a:cs typeface="Arial"/>
                    <a:sym typeface="Arial"/>
                  </a:rPr>
                  <a:t>Generative AI</a:t>
                </a:r>
                <a:endParaRPr/>
              </a:p>
            </p:txBody>
          </p:sp>
          <p:sp>
            <p:nvSpPr>
              <p:cNvPr id="1301" name="Google Shape;1301;p34"/>
              <p:cNvSpPr txBox="1"/>
              <p:nvPr/>
            </p:nvSpPr>
            <p:spPr>
              <a:xfrm>
                <a:off x="4307907" y="861279"/>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1"/>
                    </a:solidFill>
                    <a:latin typeface="Arial"/>
                    <a:ea typeface="Arial"/>
                    <a:cs typeface="Arial"/>
                    <a:sym typeface="Arial"/>
                  </a:rPr>
                  <a:t>Autonomic Systems</a:t>
                </a:r>
                <a:endParaRPr/>
              </a:p>
            </p:txBody>
          </p:sp>
          <p:sp>
            <p:nvSpPr>
              <p:cNvPr id="1302" name="Google Shape;1302;p34"/>
              <p:cNvSpPr txBox="1"/>
              <p:nvPr/>
            </p:nvSpPr>
            <p:spPr>
              <a:xfrm>
                <a:off x="4307907" y="1314262"/>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1"/>
                    </a:solidFill>
                    <a:latin typeface="Arial"/>
                    <a:ea typeface="Arial"/>
                    <a:cs typeface="Arial"/>
                    <a:sym typeface="Arial"/>
                  </a:rPr>
                  <a:t>Total Experience</a:t>
                </a:r>
                <a:endParaRPr/>
              </a:p>
            </p:txBody>
          </p:sp>
          <p:sp>
            <p:nvSpPr>
              <p:cNvPr id="1303" name="Google Shape;1303;p34"/>
              <p:cNvSpPr txBox="1"/>
              <p:nvPr/>
            </p:nvSpPr>
            <p:spPr>
              <a:xfrm>
                <a:off x="4307907" y="1767245"/>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1"/>
                    </a:solidFill>
                    <a:latin typeface="Arial"/>
                    <a:ea typeface="Arial"/>
                    <a:cs typeface="Arial"/>
                    <a:sym typeface="Arial"/>
                  </a:rPr>
                  <a:t>Distributed Enterprise</a:t>
                </a:r>
                <a:endParaRPr/>
              </a:p>
            </p:txBody>
          </p:sp>
        </p:grpSp>
        <p:grpSp>
          <p:nvGrpSpPr>
            <p:cNvPr id="1304" name="Google Shape;1304;p34"/>
            <p:cNvGrpSpPr/>
            <p:nvPr/>
          </p:nvGrpSpPr>
          <p:grpSpPr>
            <a:xfrm>
              <a:off x="4401281" y="431717"/>
              <a:ext cx="433369" cy="1696013"/>
              <a:chOff x="4401281" y="431717"/>
              <a:chExt cx="433369" cy="1696013"/>
            </a:xfrm>
          </p:grpSpPr>
          <p:pic>
            <p:nvPicPr>
              <p:cNvPr id="1305" name="Google Shape;1305;p34"/>
              <p:cNvPicPr preferRelativeResize="0"/>
              <p:nvPr/>
            </p:nvPicPr>
            <p:blipFill rotWithShape="1">
              <a:blip r:embed="rId7">
                <a:alphaModFix/>
              </a:blip>
              <a:srcRect/>
              <a:stretch/>
            </p:blipFill>
            <p:spPr>
              <a:xfrm>
                <a:off x="4401281" y="431717"/>
                <a:ext cx="433369" cy="337064"/>
              </a:xfrm>
              <a:prstGeom prst="rect">
                <a:avLst/>
              </a:prstGeom>
              <a:noFill/>
              <a:ln>
                <a:noFill/>
              </a:ln>
            </p:spPr>
          </p:pic>
          <p:pic>
            <p:nvPicPr>
              <p:cNvPr id="1306" name="Google Shape;1306;p34"/>
              <p:cNvPicPr preferRelativeResize="0"/>
              <p:nvPr/>
            </p:nvPicPr>
            <p:blipFill rotWithShape="1">
              <a:blip r:embed="rId8">
                <a:alphaModFix/>
              </a:blip>
              <a:srcRect/>
              <a:stretch/>
            </p:blipFill>
            <p:spPr>
              <a:xfrm>
                <a:off x="4401281" y="884700"/>
                <a:ext cx="433369" cy="337064"/>
              </a:xfrm>
              <a:prstGeom prst="rect">
                <a:avLst/>
              </a:prstGeom>
              <a:noFill/>
              <a:ln>
                <a:noFill/>
              </a:ln>
            </p:spPr>
          </p:pic>
          <p:pic>
            <p:nvPicPr>
              <p:cNvPr id="1307" name="Google Shape;1307;p34"/>
              <p:cNvPicPr preferRelativeResize="0"/>
              <p:nvPr/>
            </p:nvPicPr>
            <p:blipFill rotWithShape="1">
              <a:blip r:embed="rId9">
                <a:alphaModFix/>
              </a:blip>
              <a:srcRect/>
              <a:stretch/>
            </p:blipFill>
            <p:spPr>
              <a:xfrm>
                <a:off x="4401281" y="1337683"/>
                <a:ext cx="433368" cy="337064"/>
              </a:xfrm>
              <a:prstGeom prst="rect">
                <a:avLst/>
              </a:prstGeom>
              <a:noFill/>
              <a:ln>
                <a:noFill/>
              </a:ln>
            </p:spPr>
          </p:pic>
          <p:pic>
            <p:nvPicPr>
              <p:cNvPr id="1308" name="Google Shape;1308;p34"/>
              <p:cNvPicPr preferRelativeResize="0"/>
              <p:nvPr/>
            </p:nvPicPr>
            <p:blipFill rotWithShape="1">
              <a:blip r:embed="rId10">
                <a:alphaModFix/>
              </a:blip>
              <a:srcRect/>
              <a:stretch/>
            </p:blipFill>
            <p:spPr>
              <a:xfrm>
                <a:off x="4401281" y="1790666"/>
                <a:ext cx="433369" cy="337064"/>
              </a:xfrm>
              <a:prstGeom prst="rect">
                <a:avLst/>
              </a:prstGeom>
              <a:noFill/>
              <a:ln>
                <a:noFill/>
              </a:ln>
            </p:spPr>
          </p:pic>
        </p:grpSp>
      </p:grpSp>
      <p:cxnSp>
        <p:nvCxnSpPr>
          <p:cNvPr id="1309" name="Google Shape;1309;p34"/>
          <p:cNvCxnSpPr/>
          <p:nvPr/>
        </p:nvCxnSpPr>
        <p:spPr>
          <a:xfrm>
            <a:off x="4306529" y="2232442"/>
            <a:ext cx="7456244" cy="0"/>
          </a:xfrm>
          <a:prstGeom prst="straightConnector1">
            <a:avLst/>
          </a:prstGeom>
          <a:noFill/>
          <a:ln w="19050" cap="flat" cmpd="sng">
            <a:solidFill>
              <a:srgbClr val="6A80A3"/>
            </a:solidFill>
            <a:prstDash val="solid"/>
            <a:miter lim="800000"/>
            <a:headEnd type="none" w="sm" len="sm"/>
            <a:tailEnd type="none" w="sm" len="sm"/>
          </a:ln>
        </p:spPr>
      </p:cxnSp>
      <p:cxnSp>
        <p:nvCxnSpPr>
          <p:cNvPr id="1310" name="Google Shape;1310;p34"/>
          <p:cNvCxnSpPr/>
          <p:nvPr/>
        </p:nvCxnSpPr>
        <p:spPr>
          <a:xfrm>
            <a:off x="4306529" y="4120688"/>
            <a:ext cx="7456244" cy="0"/>
          </a:xfrm>
          <a:prstGeom prst="straightConnector1">
            <a:avLst/>
          </a:prstGeom>
          <a:noFill/>
          <a:ln w="19050" cap="flat" cmpd="sng">
            <a:solidFill>
              <a:srgbClr val="6A80A3"/>
            </a:solidFill>
            <a:prstDash val="solid"/>
            <a:miter lim="800000"/>
            <a:headEnd type="none" w="sm" len="sm"/>
            <a:tailEnd type="none" w="sm" len="sm"/>
          </a:ln>
        </p:spPr>
      </p:cxnSp>
      <p:grpSp>
        <p:nvGrpSpPr>
          <p:cNvPr id="1311" name="Google Shape;1311;p34"/>
          <p:cNvGrpSpPr/>
          <p:nvPr/>
        </p:nvGrpSpPr>
        <p:grpSpPr>
          <a:xfrm>
            <a:off x="4306529" y="4184789"/>
            <a:ext cx="4285021" cy="1742856"/>
            <a:chOff x="4306529" y="4184789"/>
            <a:chExt cx="4285021" cy="1742856"/>
          </a:xfrm>
        </p:grpSpPr>
        <p:grpSp>
          <p:nvGrpSpPr>
            <p:cNvPr id="1312" name="Google Shape;1312;p34"/>
            <p:cNvGrpSpPr/>
            <p:nvPr/>
          </p:nvGrpSpPr>
          <p:grpSpPr>
            <a:xfrm>
              <a:off x="4306529" y="4184789"/>
              <a:ext cx="4285021" cy="1742856"/>
              <a:chOff x="4306529" y="4184789"/>
              <a:chExt cx="3912749" cy="1742856"/>
            </a:xfrm>
          </p:grpSpPr>
          <p:sp>
            <p:nvSpPr>
              <p:cNvPr id="1313" name="Google Shape;1313;p34"/>
              <p:cNvSpPr txBox="1"/>
              <p:nvPr/>
            </p:nvSpPr>
            <p:spPr>
              <a:xfrm>
                <a:off x="4306529" y="4184789"/>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1"/>
                    </a:solidFill>
                    <a:latin typeface="Arial"/>
                    <a:ea typeface="Arial"/>
                    <a:cs typeface="Arial"/>
                    <a:sym typeface="Arial"/>
                  </a:rPr>
                  <a:t>Cloud-Native Platforms</a:t>
                </a:r>
                <a:endParaRPr/>
              </a:p>
            </p:txBody>
          </p:sp>
          <p:sp>
            <p:nvSpPr>
              <p:cNvPr id="1314" name="Google Shape;1314;p34"/>
              <p:cNvSpPr txBox="1"/>
              <p:nvPr/>
            </p:nvSpPr>
            <p:spPr>
              <a:xfrm>
                <a:off x="4306529" y="4637772"/>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1"/>
                    </a:solidFill>
                    <a:latin typeface="Arial"/>
                    <a:ea typeface="Arial"/>
                    <a:cs typeface="Arial"/>
                    <a:sym typeface="Arial"/>
                  </a:rPr>
                  <a:t>Privacy-Enhancing Computation</a:t>
                </a:r>
                <a:endParaRPr/>
              </a:p>
            </p:txBody>
          </p:sp>
          <p:sp>
            <p:nvSpPr>
              <p:cNvPr id="1315" name="Google Shape;1315;p34"/>
              <p:cNvSpPr txBox="1"/>
              <p:nvPr/>
            </p:nvSpPr>
            <p:spPr>
              <a:xfrm>
                <a:off x="4314701" y="5091105"/>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1"/>
                    </a:solidFill>
                    <a:latin typeface="Arial"/>
                    <a:ea typeface="Arial"/>
                    <a:cs typeface="Arial"/>
                    <a:sym typeface="Arial"/>
                  </a:rPr>
                  <a:t>Cybersecurity Mesh</a:t>
                </a:r>
                <a:endParaRPr/>
              </a:p>
            </p:txBody>
          </p:sp>
          <p:sp>
            <p:nvSpPr>
              <p:cNvPr id="1316" name="Google Shape;1316;p34"/>
              <p:cNvSpPr txBox="1"/>
              <p:nvPr/>
            </p:nvSpPr>
            <p:spPr>
              <a:xfrm>
                <a:off x="4306529" y="5543738"/>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1"/>
                    </a:solidFill>
                    <a:latin typeface="Arial"/>
                    <a:ea typeface="Arial"/>
                    <a:cs typeface="Arial"/>
                    <a:sym typeface="Arial"/>
                  </a:rPr>
                  <a:t>Data Fabric</a:t>
                </a:r>
                <a:endParaRPr/>
              </a:p>
            </p:txBody>
          </p:sp>
        </p:grpSp>
        <p:grpSp>
          <p:nvGrpSpPr>
            <p:cNvPr id="1317" name="Google Shape;1317;p34"/>
            <p:cNvGrpSpPr/>
            <p:nvPr/>
          </p:nvGrpSpPr>
          <p:grpSpPr>
            <a:xfrm>
              <a:off x="4400422" y="4208210"/>
              <a:ext cx="435086" cy="1685384"/>
              <a:chOff x="4400422" y="4208210"/>
              <a:chExt cx="435086" cy="1685384"/>
            </a:xfrm>
          </p:grpSpPr>
          <p:pic>
            <p:nvPicPr>
              <p:cNvPr id="1318" name="Google Shape;1318;p34"/>
              <p:cNvPicPr preferRelativeResize="0"/>
              <p:nvPr/>
            </p:nvPicPr>
            <p:blipFill rotWithShape="1">
              <a:blip r:embed="rId11">
                <a:alphaModFix/>
              </a:blip>
              <a:srcRect/>
              <a:stretch/>
            </p:blipFill>
            <p:spPr>
              <a:xfrm>
                <a:off x="4401281" y="4208210"/>
                <a:ext cx="433369" cy="337064"/>
              </a:xfrm>
              <a:prstGeom prst="rect">
                <a:avLst/>
              </a:prstGeom>
              <a:noFill/>
              <a:ln>
                <a:noFill/>
              </a:ln>
            </p:spPr>
          </p:pic>
          <p:pic>
            <p:nvPicPr>
              <p:cNvPr id="1319" name="Google Shape;1319;p34"/>
              <p:cNvPicPr preferRelativeResize="0"/>
              <p:nvPr/>
            </p:nvPicPr>
            <p:blipFill rotWithShape="1">
              <a:blip r:embed="rId12">
                <a:alphaModFix/>
              </a:blip>
              <a:srcRect/>
              <a:stretch/>
            </p:blipFill>
            <p:spPr>
              <a:xfrm>
                <a:off x="4400422" y="4660525"/>
                <a:ext cx="435086" cy="338400"/>
              </a:xfrm>
              <a:prstGeom prst="rect">
                <a:avLst/>
              </a:prstGeom>
              <a:noFill/>
              <a:ln>
                <a:noFill/>
              </a:ln>
            </p:spPr>
          </p:pic>
          <p:sp>
            <p:nvSpPr>
              <p:cNvPr id="1320" name="Google Shape;1320;p34"/>
              <p:cNvSpPr/>
              <p:nvPr/>
            </p:nvSpPr>
            <p:spPr>
              <a:xfrm>
                <a:off x="4460062" y="5577788"/>
                <a:ext cx="315806" cy="315806"/>
              </a:xfrm>
              <a:custGeom>
                <a:avLst/>
                <a:gdLst/>
                <a:ahLst/>
                <a:cxnLst/>
                <a:rect l="l" t="t" r="r" b="b"/>
                <a:pathLst>
                  <a:path w="457200" h="457200" extrusionOk="0">
                    <a:moveTo>
                      <a:pt x="95238" y="57084"/>
                    </a:moveTo>
                    <a:lnTo>
                      <a:pt x="57138" y="57084"/>
                    </a:lnTo>
                    <a:lnTo>
                      <a:pt x="57138" y="-66"/>
                    </a:lnTo>
                    <a:lnTo>
                      <a:pt x="95238" y="-66"/>
                    </a:lnTo>
                    <a:close/>
                    <a:moveTo>
                      <a:pt x="57138" y="209484"/>
                    </a:moveTo>
                    <a:lnTo>
                      <a:pt x="57138" y="323784"/>
                    </a:lnTo>
                    <a:lnTo>
                      <a:pt x="95238" y="323784"/>
                    </a:lnTo>
                    <a:lnTo>
                      <a:pt x="95238" y="133284"/>
                    </a:lnTo>
                    <a:lnTo>
                      <a:pt x="57138" y="133284"/>
                    </a:lnTo>
                    <a:close/>
                    <a:moveTo>
                      <a:pt x="57138" y="457134"/>
                    </a:moveTo>
                    <a:lnTo>
                      <a:pt x="95238" y="457134"/>
                    </a:lnTo>
                    <a:lnTo>
                      <a:pt x="95238" y="399984"/>
                    </a:lnTo>
                    <a:lnTo>
                      <a:pt x="57138" y="399984"/>
                    </a:lnTo>
                    <a:close/>
                    <a:moveTo>
                      <a:pt x="400038" y="-66"/>
                    </a:moveTo>
                    <a:lnTo>
                      <a:pt x="361938" y="-66"/>
                    </a:lnTo>
                    <a:lnTo>
                      <a:pt x="361938" y="57084"/>
                    </a:lnTo>
                    <a:lnTo>
                      <a:pt x="400038" y="57084"/>
                    </a:lnTo>
                    <a:close/>
                    <a:moveTo>
                      <a:pt x="400038" y="247584"/>
                    </a:moveTo>
                    <a:lnTo>
                      <a:pt x="400038" y="133284"/>
                    </a:lnTo>
                    <a:lnTo>
                      <a:pt x="361938" y="133284"/>
                    </a:lnTo>
                    <a:lnTo>
                      <a:pt x="361938" y="323784"/>
                    </a:lnTo>
                    <a:lnTo>
                      <a:pt x="400038" y="323784"/>
                    </a:lnTo>
                    <a:close/>
                    <a:moveTo>
                      <a:pt x="361938" y="457134"/>
                    </a:moveTo>
                    <a:lnTo>
                      <a:pt x="400038" y="457134"/>
                    </a:lnTo>
                    <a:lnTo>
                      <a:pt x="400038" y="399984"/>
                    </a:lnTo>
                    <a:lnTo>
                      <a:pt x="361938" y="399984"/>
                    </a:lnTo>
                    <a:close/>
                    <a:moveTo>
                      <a:pt x="247638" y="114234"/>
                    </a:moveTo>
                    <a:lnTo>
                      <a:pt x="247638" y="-66"/>
                    </a:lnTo>
                    <a:lnTo>
                      <a:pt x="209538" y="-66"/>
                    </a:lnTo>
                    <a:lnTo>
                      <a:pt x="209538" y="190434"/>
                    </a:lnTo>
                    <a:lnTo>
                      <a:pt x="247638" y="190434"/>
                    </a:lnTo>
                    <a:close/>
                    <a:moveTo>
                      <a:pt x="209538" y="342834"/>
                    </a:moveTo>
                    <a:lnTo>
                      <a:pt x="209538" y="457134"/>
                    </a:lnTo>
                    <a:lnTo>
                      <a:pt x="247638" y="457134"/>
                    </a:lnTo>
                    <a:lnTo>
                      <a:pt x="247638" y="266634"/>
                    </a:lnTo>
                    <a:lnTo>
                      <a:pt x="209538" y="266634"/>
                    </a:lnTo>
                    <a:close/>
                    <a:moveTo>
                      <a:pt x="95238" y="114234"/>
                    </a:moveTo>
                    <a:lnTo>
                      <a:pt x="190488" y="114234"/>
                    </a:lnTo>
                    <a:lnTo>
                      <a:pt x="190488" y="76134"/>
                    </a:lnTo>
                    <a:lnTo>
                      <a:pt x="-12" y="76134"/>
                    </a:lnTo>
                    <a:lnTo>
                      <a:pt x="-12" y="114234"/>
                    </a:lnTo>
                    <a:lnTo>
                      <a:pt x="95238" y="114234"/>
                    </a:lnTo>
                    <a:close/>
                    <a:moveTo>
                      <a:pt x="400038" y="76134"/>
                    </a:moveTo>
                    <a:lnTo>
                      <a:pt x="266688" y="76134"/>
                    </a:lnTo>
                    <a:lnTo>
                      <a:pt x="266688" y="114234"/>
                    </a:lnTo>
                    <a:lnTo>
                      <a:pt x="457188" y="114234"/>
                    </a:lnTo>
                    <a:lnTo>
                      <a:pt x="457188" y="76134"/>
                    </a:lnTo>
                    <a:close/>
                    <a:moveTo>
                      <a:pt x="57138" y="342834"/>
                    </a:moveTo>
                    <a:lnTo>
                      <a:pt x="-12" y="342834"/>
                    </a:lnTo>
                    <a:lnTo>
                      <a:pt x="-12" y="380934"/>
                    </a:lnTo>
                    <a:lnTo>
                      <a:pt x="190488" y="380934"/>
                    </a:lnTo>
                    <a:lnTo>
                      <a:pt x="190488" y="342834"/>
                    </a:lnTo>
                    <a:lnTo>
                      <a:pt x="57138" y="342834"/>
                    </a:lnTo>
                    <a:close/>
                    <a:moveTo>
                      <a:pt x="361938" y="342834"/>
                    </a:moveTo>
                    <a:lnTo>
                      <a:pt x="266688" y="342834"/>
                    </a:lnTo>
                    <a:lnTo>
                      <a:pt x="266688" y="380934"/>
                    </a:lnTo>
                    <a:lnTo>
                      <a:pt x="457188" y="380934"/>
                    </a:lnTo>
                    <a:lnTo>
                      <a:pt x="457188" y="342834"/>
                    </a:lnTo>
                    <a:lnTo>
                      <a:pt x="361938" y="342834"/>
                    </a:lnTo>
                    <a:close/>
                    <a:moveTo>
                      <a:pt x="342888" y="209484"/>
                    </a:moveTo>
                    <a:lnTo>
                      <a:pt x="114288" y="209484"/>
                    </a:lnTo>
                    <a:lnTo>
                      <a:pt x="114288" y="247584"/>
                    </a:lnTo>
                    <a:lnTo>
                      <a:pt x="342888" y="247584"/>
                    </a:lnTo>
                    <a:close/>
                    <a:moveTo>
                      <a:pt x="38088" y="209484"/>
                    </a:moveTo>
                    <a:lnTo>
                      <a:pt x="-12" y="209484"/>
                    </a:lnTo>
                    <a:lnTo>
                      <a:pt x="-12" y="247584"/>
                    </a:lnTo>
                    <a:lnTo>
                      <a:pt x="38088" y="247584"/>
                    </a:lnTo>
                    <a:close/>
                    <a:moveTo>
                      <a:pt x="419088" y="247584"/>
                    </a:moveTo>
                    <a:lnTo>
                      <a:pt x="457188" y="247584"/>
                    </a:lnTo>
                    <a:lnTo>
                      <a:pt x="457188" y="209484"/>
                    </a:lnTo>
                    <a:lnTo>
                      <a:pt x="419088" y="209484"/>
                    </a:lnTo>
                    <a:close/>
                  </a:path>
                </a:pathLst>
              </a:custGeom>
              <a:solidFill>
                <a:srgbClr val="FF54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21" name="Google Shape;1321;p34"/>
              <p:cNvSpPr/>
              <p:nvPr/>
            </p:nvSpPr>
            <p:spPr>
              <a:xfrm>
                <a:off x="4449433" y="5114526"/>
                <a:ext cx="337064" cy="337064"/>
              </a:xfrm>
              <a:custGeom>
                <a:avLst/>
                <a:gdLst/>
                <a:ahLst/>
                <a:cxnLst/>
                <a:rect l="l" t="t" r="r" b="b"/>
                <a:pathLst>
                  <a:path w="533400" h="533400" extrusionOk="0">
                    <a:moveTo>
                      <a:pt x="502520" y="375504"/>
                    </a:moveTo>
                    <a:lnTo>
                      <a:pt x="490118" y="195701"/>
                    </a:lnTo>
                    <a:cubicBezTo>
                      <a:pt x="515360" y="186204"/>
                      <a:pt x="533400" y="161877"/>
                      <a:pt x="533400" y="133350"/>
                    </a:cubicBezTo>
                    <a:cubicBezTo>
                      <a:pt x="533400" y="96584"/>
                      <a:pt x="503482" y="66675"/>
                      <a:pt x="466725" y="66675"/>
                    </a:cubicBezTo>
                    <a:cubicBezTo>
                      <a:pt x="449209" y="66675"/>
                      <a:pt x="433292" y="73523"/>
                      <a:pt x="421376" y="84611"/>
                    </a:cubicBezTo>
                    <a:lnTo>
                      <a:pt x="323612" y="35728"/>
                    </a:lnTo>
                    <a:cubicBezTo>
                      <a:pt x="322364" y="15812"/>
                      <a:pt x="305981" y="0"/>
                      <a:pt x="285750" y="0"/>
                    </a:cubicBezTo>
                    <a:cubicBezTo>
                      <a:pt x="265795" y="0"/>
                      <a:pt x="249612" y="15392"/>
                      <a:pt x="247974" y="34919"/>
                    </a:cubicBezTo>
                    <a:lnTo>
                      <a:pt x="115529" y="97660"/>
                    </a:lnTo>
                    <a:cubicBezTo>
                      <a:pt x="103337" y="84496"/>
                      <a:pt x="85982" y="76200"/>
                      <a:pt x="66675" y="76200"/>
                    </a:cubicBezTo>
                    <a:cubicBezTo>
                      <a:pt x="29909" y="76200"/>
                      <a:pt x="0" y="106109"/>
                      <a:pt x="0" y="142875"/>
                    </a:cubicBezTo>
                    <a:cubicBezTo>
                      <a:pt x="0" y="174869"/>
                      <a:pt x="22670" y="201654"/>
                      <a:pt x="52778" y="208074"/>
                    </a:cubicBezTo>
                    <a:lnTo>
                      <a:pt x="61646" y="318897"/>
                    </a:lnTo>
                    <a:cubicBezTo>
                      <a:pt x="36757" y="328584"/>
                      <a:pt x="19050" y="352739"/>
                      <a:pt x="19050" y="381000"/>
                    </a:cubicBezTo>
                    <a:cubicBezTo>
                      <a:pt x="19050" y="417757"/>
                      <a:pt x="48959" y="447675"/>
                      <a:pt x="85725" y="447675"/>
                    </a:cubicBezTo>
                    <a:cubicBezTo>
                      <a:pt x="104308" y="447675"/>
                      <a:pt x="121129" y="440017"/>
                      <a:pt x="133226" y="427701"/>
                    </a:cubicBezTo>
                    <a:lnTo>
                      <a:pt x="182270" y="453666"/>
                    </a:lnTo>
                    <a:cubicBezTo>
                      <a:pt x="181432" y="457895"/>
                      <a:pt x="180975" y="462258"/>
                      <a:pt x="180975" y="466725"/>
                    </a:cubicBezTo>
                    <a:cubicBezTo>
                      <a:pt x="180975" y="503482"/>
                      <a:pt x="210884" y="533400"/>
                      <a:pt x="247650" y="533400"/>
                    </a:cubicBezTo>
                    <a:cubicBezTo>
                      <a:pt x="283188" y="533400"/>
                      <a:pt x="312239" y="505425"/>
                      <a:pt x="314144" y="470354"/>
                    </a:cubicBezTo>
                    <a:lnTo>
                      <a:pt x="458229" y="435778"/>
                    </a:lnTo>
                    <a:cubicBezTo>
                      <a:pt x="465163" y="443074"/>
                      <a:pt x="474907" y="447675"/>
                      <a:pt x="485775" y="447675"/>
                    </a:cubicBezTo>
                    <a:cubicBezTo>
                      <a:pt x="506816" y="447675"/>
                      <a:pt x="523875" y="430616"/>
                      <a:pt x="523875" y="409575"/>
                    </a:cubicBezTo>
                    <a:cubicBezTo>
                      <a:pt x="523875" y="394573"/>
                      <a:pt x="515122" y="381724"/>
                      <a:pt x="502520" y="375504"/>
                    </a:cubicBezTo>
                    <a:close/>
                    <a:moveTo>
                      <a:pt x="402022" y="117539"/>
                    </a:moveTo>
                    <a:cubicBezTo>
                      <a:pt x="400783" y="122615"/>
                      <a:pt x="400050" y="127892"/>
                      <a:pt x="400050" y="133350"/>
                    </a:cubicBezTo>
                    <a:cubicBezTo>
                      <a:pt x="400050" y="146790"/>
                      <a:pt x="404079" y="159296"/>
                      <a:pt x="410947" y="169774"/>
                    </a:cubicBezTo>
                    <a:lnTo>
                      <a:pt x="388649" y="196120"/>
                    </a:lnTo>
                    <a:cubicBezTo>
                      <a:pt x="380467" y="192529"/>
                      <a:pt x="371446" y="190500"/>
                      <a:pt x="361950" y="190500"/>
                    </a:cubicBezTo>
                    <a:cubicBezTo>
                      <a:pt x="360950" y="190500"/>
                      <a:pt x="359969" y="190605"/>
                      <a:pt x="358978" y="190652"/>
                    </a:cubicBezTo>
                    <a:lnTo>
                      <a:pt x="319135" y="76095"/>
                    </a:lnTo>
                    <a:lnTo>
                      <a:pt x="402022" y="117539"/>
                    </a:lnTo>
                    <a:close/>
                    <a:moveTo>
                      <a:pt x="390525" y="257175"/>
                    </a:moveTo>
                    <a:cubicBezTo>
                      <a:pt x="390525" y="258689"/>
                      <a:pt x="390306" y="260137"/>
                      <a:pt x="390077" y="261595"/>
                    </a:cubicBezTo>
                    <a:cubicBezTo>
                      <a:pt x="388277" y="273072"/>
                      <a:pt x="379695" y="282264"/>
                      <a:pt x="368522" y="284921"/>
                    </a:cubicBezTo>
                    <a:cubicBezTo>
                      <a:pt x="366398" y="285417"/>
                      <a:pt x="364217" y="285750"/>
                      <a:pt x="361950" y="285750"/>
                    </a:cubicBezTo>
                    <a:cubicBezTo>
                      <a:pt x="361455" y="285750"/>
                      <a:pt x="360998" y="285626"/>
                      <a:pt x="360512" y="285607"/>
                    </a:cubicBezTo>
                    <a:cubicBezTo>
                      <a:pt x="356130" y="285388"/>
                      <a:pt x="352044" y="284159"/>
                      <a:pt x="348405" y="282178"/>
                    </a:cubicBezTo>
                    <a:cubicBezTo>
                      <a:pt x="342233" y="278816"/>
                      <a:pt x="337480" y="273320"/>
                      <a:pt x="335109" y="266614"/>
                    </a:cubicBezTo>
                    <a:cubicBezTo>
                      <a:pt x="334051" y="263642"/>
                      <a:pt x="333375" y="260499"/>
                      <a:pt x="333375" y="257175"/>
                    </a:cubicBezTo>
                    <a:cubicBezTo>
                      <a:pt x="333375" y="253222"/>
                      <a:pt x="334185" y="249460"/>
                      <a:pt x="335642" y="246040"/>
                    </a:cubicBezTo>
                    <a:cubicBezTo>
                      <a:pt x="336023" y="245145"/>
                      <a:pt x="336556" y="244335"/>
                      <a:pt x="337023" y="243497"/>
                    </a:cubicBezTo>
                    <a:cubicBezTo>
                      <a:pt x="341757" y="234906"/>
                      <a:pt x="350691" y="229000"/>
                      <a:pt x="361102" y="228695"/>
                    </a:cubicBezTo>
                    <a:cubicBezTo>
                      <a:pt x="361388" y="228676"/>
                      <a:pt x="361664" y="228600"/>
                      <a:pt x="361950" y="228600"/>
                    </a:cubicBezTo>
                    <a:cubicBezTo>
                      <a:pt x="365846" y="228600"/>
                      <a:pt x="369560" y="229391"/>
                      <a:pt x="372951" y="230810"/>
                    </a:cubicBezTo>
                    <a:cubicBezTo>
                      <a:pt x="382124" y="234648"/>
                      <a:pt x="388763" y="243173"/>
                      <a:pt x="390144" y="253346"/>
                    </a:cubicBezTo>
                    <a:cubicBezTo>
                      <a:pt x="390306" y="254613"/>
                      <a:pt x="390525" y="255861"/>
                      <a:pt x="390525" y="257175"/>
                    </a:cubicBezTo>
                    <a:close/>
                    <a:moveTo>
                      <a:pt x="287198" y="100270"/>
                    </a:moveTo>
                    <a:lnTo>
                      <a:pt x="322993" y="203178"/>
                    </a:lnTo>
                    <a:cubicBezTo>
                      <a:pt x="306657" y="214998"/>
                      <a:pt x="295885" y="233982"/>
                      <a:pt x="295351" y="255518"/>
                    </a:cubicBezTo>
                    <a:lnTo>
                      <a:pt x="237192" y="269205"/>
                    </a:lnTo>
                    <a:cubicBezTo>
                      <a:pt x="237173" y="269186"/>
                      <a:pt x="237163" y="269167"/>
                      <a:pt x="237153" y="269157"/>
                    </a:cubicBezTo>
                    <a:lnTo>
                      <a:pt x="287198" y="100270"/>
                    </a:lnTo>
                    <a:close/>
                    <a:moveTo>
                      <a:pt x="132359" y="131836"/>
                    </a:moveTo>
                    <a:lnTo>
                      <a:pt x="255375" y="73571"/>
                    </a:lnTo>
                    <a:lnTo>
                      <a:pt x="200816" y="257718"/>
                    </a:lnTo>
                    <a:lnTo>
                      <a:pt x="124825" y="175403"/>
                    </a:lnTo>
                    <a:cubicBezTo>
                      <a:pt x="130235" y="165773"/>
                      <a:pt x="133350" y="154686"/>
                      <a:pt x="133350" y="142875"/>
                    </a:cubicBezTo>
                    <a:cubicBezTo>
                      <a:pt x="133350" y="139103"/>
                      <a:pt x="132959" y="135436"/>
                      <a:pt x="132359" y="131836"/>
                    </a:cubicBezTo>
                    <a:close/>
                    <a:moveTo>
                      <a:pt x="49368" y="165459"/>
                    </a:moveTo>
                    <a:cubicBezTo>
                      <a:pt x="42567" y="160230"/>
                      <a:pt x="38100" y="152105"/>
                      <a:pt x="38100" y="142875"/>
                    </a:cubicBezTo>
                    <a:cubicBezTo>
                      <a:pt x="38100" y="127121"/>
                      <a:pt x="50921" y="114300"/>
                      <a:pt x="66675" y="114300"/>
                    </a:cubicBezTo>
                    <a:cubicBezTo>
                      <a:pt x="82429" y="114300"/>
                      <a:pt x="95250" y="127121"/>
                      <a:pt x="95250" y="142875"/>
                    </a:cubicBezTo>
                    <a:cubicBezTo>
                      <a:pt x="95250" y="150485"/>
                      <a:pt x="92221" y="157363"/>
                      <a:pt x="87354" y="162487"/>
                    </a:cubicBezTo>
                    <a:cubicBezTo>
                      <a:pt x="82144" y="167973"/>
                      <a:pt x="74828" y="171450"/>
                      <a:pt x="66675" y="171450"/>
                    </a:cubicBezTo>
                    <a:cubicBezTo>
                      <a:pt x="60141" y="171450"/>
                      <a:pt x="54188" y="169164"/>
                      <a:pt x="49368" y="165459"/>
                    </a:cubicBezTo>
                    <a:close/>
                    <a:moveTo>
                      <a:pt x="113929" y="384639"/>
                    </a:moveTo>
                    <a:cubicBezTo>
                      <a:pt x="112547" y="395326"/>
                      <a:pt x="105327" y="404127"/>
                      <a:pt x="95517" y="407737"/>
                    </a:cubicBezTo>
                    <a:cubicBezTo>
                      <a:pt x="92450" y="408861"/>
                      <a:pt x="89183" y="409575"/>
                      <a:pt x="85725" y="409575"/>
                    </a:cubicBezTo>
                    <a:cubicBezTo>
                      <a:pt x="69971" y="409575"/>
                      <a:pt x="57150" y="396754"/>
                      <a:pt x="57150" y="381000"/>
                    </a:cubicBezTo>
                    <a:cubicBezTo>
                      <a:pt x="57150" y="373390"/>
                      <a:pt x="60179" y="366512"/>
                      <a:pt x="65046" y="361388"/>
                    </a:cubicBezTo>
                    <a:cubicBezTo>
                      <a:pt x="70256" y="355892"/>
                      <a:pt x="77572" y="352425"/>
                      <a:pt x="85725" y="352425"/>
                    </a:cubicBezTo>
                    <a:cubicBezTo>
                      <a:pt x="88001" y="352425"/>
                      <a:pt x="90192" y="352758"/>
                      <a:pt x="92316" y="353263"/>
                    </a:cubicBezTo>
                    <a:cubicBezTo>
                      <a:pt x="96288" y="354206"/>
                      <a:pt x="99889" y="355997"/>
                      <a:pt x="103032" y="358416"/>
                    </a:cubicBezTo>
                    <a:cubicBezTo>
                      <a:pt x="108061" y="362283"/>
                      <a:pt x="111766" y="367741"/>
                      <a:pt x="113357" y="374075"/>
                    </a:cubicBezTo>
                    <a:cubicBezTo>
                      <a:pt x="113909" y="376304"/>
                      <a:pt x="114300" y="378600"/>
                      <a:pt x="114300" y="381000"/>
                    </a:cubicBezTo>
                    <a:cubicBezTo>
                      <a:pt x="114300" y="382248"/>
                      <a:pt x="114090" y="383438"/>
                      <a:pt x="113929" y="384639"/>
                    </a:cubicBezTo>
                    <a:close/>
                    <a:moveTo>
                      <a:pt x="127359" y="329003"/>
                    </a:moveTo>
                    <a:cubicBezTo>
                      <a:pt x="119396" y="322612"/>
                      <a:pt x="109957" y="318002"/>
                      <a:pt x="99622" y="315801"/>
                    </a:cubicBezTo>
                    <a:lnTo>
                      <a:pt x="90754" y="204978"/>
                    </a:lnTo>
                    <a:cubicBezTo>
                      <a:pt x="93059" y="204083"/>
                      <a:pt x="95307" y="203083"/>
                      <a:pt x="97479" y="201949"/>
                    </a:cubicBezTo>
                    <a:lnTo>
                      <a:pt x="173307" y="284102"/>
                    </a:lnTo>
                    <a:cubicBezTo>
                      <a:pt x="172212" y="287655"/>
                      <a:pt x="171450" y="291360"/>
                      <a:pt x="171450" y="295275"/>
                    </a:cubicBezTo>
                    <a:cubicBezTo>
                      <a:pt x="171450" y="296304"/>
                      <a:pt x="171669" y="297266"/>
                      <a:pt x="171755" y="298275"/>
                    </a:cubicBezTo>
                    <a:lnTo>
                      <a:pt x="127359" y="329003"/>
                    </a:lnTo>
                    <a:close/>
                    <a:moveTo>
                      <a:pt x="200149" y="420024"/>
                    </a:moveTo>
                    <a:lnTo>
                      <a:pt x="151105" y="394059"/>
                    </a:lnTo>
                    <a:cubicBezTo>
                      <a:pt x="151943" y="389830"/>
                      <a:pt x="152400" y="385467"/>
                      <a:pt x="152400" y="381000"/>
                    </a:cubicBezTo>
                    <a:cubicBezTo>
                      <a:pt x="152400" y="373780"/>
                      <a:pt x="151209" y="366836"/>
                      <a:pt x="149076" y="360312"/>
                    </a:cubicBezTo>
                    <a:lnTo>
                      <a:pt x="193367" y="329651"/>
                    </a:lnTo>
                    <a:cubicBezTo>
                      <a:pt x="194881" y="330365"/>
                      <a:pt x="196453" y="330908"/>
                      <a:pt x="198072" y="331422"/>
                    </a:cubicBezTo>
                    <a:lnTo>
                      <a:pt x="215208" y="408527"/>
                    </a:lnTo>
                    <a:cubicBezTo>
                      <a:pt x="209645" y="411642"/>
                      <a:pt x="204578" y="415509"/>
                      <a:pt x="200149" y="420024"/>
                    </a:cubicBezTo>
                    <a:close/>
                    <a:moveTo>
                      <a:pt x="272625" y="480317"/>
                    </a:moveTo>
                    <a:cubicBezTo>
                      <a:pt x="267776" y="489195"/>
                      <a:pt x="258461" y="495300"/>
                      <a:pt x="247650" y="495300"/>
                    </a:cubicBezTo>
                    <a:cubicBezTo>
                      <a:pt x="234296" y="495300"/>
                      <a:pt x="223142" y="486051"/>
                      <a:pt x="220018" y="473650"/>
                    </a:cubicBezTo>
                    <a:cubicBezTo>
                      <a:pt x="219466" y="471421"/>
                      <a:pt x="219075" y="469125"/>
                      <a:pt x="219075" y="466725"/>
                    </a:cubicBezTo>
                    <a:cubicBezTo>
                      <a:pt x="219075" y="460534"/>
                      <a:pt x="221104" y="454838"/>
                      <a:pt x="224457" y="450161"/>
                    </a:cubicBezTo>
                    <a:cubicBezTo>
                      <a:pt x="227771" y="445532"/>
                      <a:pt x="232429" y="441989"/>
                      <a:pt x="237858" y="439988"/>
                    </a:cubicBezTo>
                    <a:cubicBezTo>
                      <a:pt x="238906" y="439598"/>
                      <a:pt x="239973" y="439245"/>
                      <a:pt x="241078" y="438988"/>
                    </a:cubicBezTo>
                    <a:cubicBezTo>
                      <a:pt x="243202" y="438483"/>
                      <a:pt x="245383" y="438150"/>
                      <a:pt x="247650" y="438150"/>
                    </a:cubicBezTo>
                    <a:cubicBezTo>
                      <a:pt x="252765" y="438150"/>
                      <a:pt x="257508" y="439607"/>
                      <a:pt x="261661" y="441970"/>
                    </a:cubicBezTo>
                    <a:cubicBezTo>
                      <a:pt x="262404" y="442389"/>
                      <a:pt x="263176" y="442760"/>
                      <a:pt x="263871" y="443236"/>
                    </a:cubicBezTo>
                    <a:cubicBezTo>
                      <a:pt x="268776" y="446637"/>
                      <a:pt x="272482" y="451552"/>
                      <a:pt x="274501" y="457276"/>
                    </a:cubicBezTo>
                    <a:cubicBezTo>
                      <a:pt x="275549" y="460258"/>
                      <a:pt x="276225" y="463401"/>
                      <a:pt x="276225" y="466725"/>
                    </a:cubicBezTo>
                    <a:cubicBezTo>
                      <a:pt x="276225" y="471669"/>
                      <a:pt x="274844" y="476260"/>
                      <a:pt x="272625" y="480317"/>
                    </a:cubicBezTo>
                    <a:close/>
                    <a:moveTo>
                      <a:pt x="261518" y="401517"/>
                    </a:moveTo>
                    <a:cubicBezTo>
                      <a:pt x="258547" y="400888"/>
                      <a:pt x="255499" y="400507"/>
                      <a:pt x="252403" y="400288"/>
                    </a:cubicBezTo>
                    <a:lnTo>
                      <a:pt x="235277" y="323221"/>
                    </a:lnTo>
                    <a:cubicBezTo>
                      <a:pt x="240201" y="318687"/>
                      <a:pt x="243840" y="312877"/>
                      <a:pt x="245840" y="306314"/>
                    </a:cubicBezTo>
                    <a:lnTo>
                      <a:pt x="305391" y="292303"/>
                    </a:lnTo>
                    <a:cubicBezTo>
                      <a:pt x="308048" y="296570"/>
                      <a:pt x="311134" y="300552"/>
                      <a:pt x="314658" y="304114"/>
                    </a:cubicBezTo>
                    <a:lnTo>
                      <a:pt x="261518" y="401517"/>
                    </a:lnTo>
                    <a:close/>
                    <a:moveTo>
                      <a:pt x="305257" y="433311"/>
                    </a:moveTo>
                    <a:cubicBezTo>
                      <a:pt x="302381" y="428377"/>
                      <a:pt x="298942" y="423824"/>
                      <a:pt x="294951" y="419795"/>
                    </a:cubicBezTo>
                    <a:lnTo>
                      <a:pt x="348091" y="322374"/>
                    </a:lnTo>
                    <a:cubicBezTo>
                      <a:pt x="352558" y="323326"/>
                      <a:pt x="357197" y="323850"/>
                      <a:pt x="361950" y="323850"/>
                    </a:cubicBezTo>
                    <a:cubicBezTo>
                      <a:pt x="370980" y="323850"/>
                      <a:pt x="379590" y="322031"/>
                      <a:pt x="387448" y="318764"/>
                    </a:cubicBezTo>
                    <a:lnTo>
                      <a:pt x="450256" y="396069"/>
                    </a:lnTo>
                    <a:cubicBezTo>
                      <a:pt x="449932" y="396926"/>
                      <a:pt x="449704" y="397831"/>
                      <a:pt x="449437" y="398717"/>
                    </a:cubicBezTo>
                    <a:lnTo>
                      <a:pt x="305257" y="433311"/>
                    </a:lnTo>
                    <a:close/>
                    <a:moveTo>
                      <a:pt x="416995" y="294723"/>
                    </a:moveTo>
                    <a:cubicBezTo>
                      <a:pt x="424320" y="284016"/>
                      <a:pt x="428625" y="271091"/>
                      <a:pt x="428625" y="257175"/>
                    </a:cubicBezTo>
                    <a:cubicBezTo>
                      <a:pt x="428625" y="243735"/>
                      <a:pt x="424596" y="231229"/>
                      <a:pt x="417728" y="220751"/>
                    </a:cubicBezTo>
                    <a:lnTo>
                      <a:pt x="440026" y="194405"/>
                    </a:lnTo>
                    <a:cubicBezTo>
                      <a:pt x="443884" y="196101"/>
                      <a:pt x="447932" y="197425"/>
                      <a:pt x="452123" y="198368"/>
                    </a:cubicBezTo>
                    <a:lnTo>
                      <a:pt x="462639" y="350901"/>
                    </a:lnTo>
                    <a:lnTo>
                      <a:pt x="416995" y="294723"/>
                    </a:lnTo>
                    <a:close/>
                    <a:moveTo>
                      <a:pt x="467573" y="161839"/>
                    </a:moveTo>
                    <a:cubicBezTo>
                      <a:pt x="467287" y="161849"/>
                      <a:pt x="467011" y="161925"/>
                      <a:pt x="466725" y="161925"/>
                    </a:cubicBezTo>
                    <a:cubicBezTo>
                      <a:pt x="460077" y="161925"/>
                      <a:pt x="454038" y="159553"/>
                      <a:pt x="449170" y="155734"/>
                    </a:cubicBezTo>
                    <a:cubicBezTo>
                      <a:pt x="443465" y="151247"/>
                      <a:pt x="439550" y="144704"/>
                      <a:pt x="438531" y="137179"/>
                    </a:cubicBezTo>
                    <a:cubicBezTo>
                      <a:pt x="438369" y="135912"/>
                      <a:pt x="438150" y="134664"/>
                      <a:pt x="438150" y="133350"/>
                    </a:cubicBezTo>
                    <a:cubicBezTo>
                      <a:pt x="438150" y="117596"/>
                      <a:pt x="450971" y="104775"/>
                      <a:pt x="466725" y="104775"/>
                    </a:cubicBezTo>
                    <a:cubicBezTo>
                      <a:pt x="482479" y="104775"/>
                      <a:pt x="495300" y="117596"/>
                      <a:pt x="495300" y="133350"/>
                    </a:cubicBezTo>
                    <a:cubicBezTo>
                      <a:pt x="495300" y="141075"/>
                      <a:pt x="492185" y="148076"/>
                      <a:pt x="487185" y="153219"/>
                    </a:cubicBezTo>
                    <a:cubicBezTo>
                      <a:pt x="482184" y="158382"/>
                      <a:pt x="475259" y="161611"/>
                      <a:pt x="467573" y="161839"/>
                    </a:cubicBezTo>
                    <a:close/>
                  </a:path>
                </a:pathLst>
              </a:custGeom>
              <a:solidFill>
                <a:srgbClr val="FF54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35"/>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200"/>
              <a:buFont typeface="Arial Black"/>
              <a:buNone/>
            </a:pPr>
            <a:r>
              <a:rPr lang="en-GB"/>
              <a:t>Recommended Gartner Research</a:t>
            </a:r>
            <a:endParaRPr/>
          </a:p>
        </p:txBody>
      </p:sp>
      <p:sp>
        <p:nvSpPr>
          <p:cNvPr id="1327" name="Google Shape;1327;p35"/>
          <p:cNvSpPr txBox="1">
            <a:spLocks noGrp="1"/>
          </p:cNvSpPr>
          <p:nvPr>
            <p:ph type="body" idx="1"/>
          </p:nvPr>
        </p:nvSpPr>
        <p:spPr>
          <a:xfrm>
            <a:off x="457200" y="1527175"/>
            <a:ext cx="11276013" cy="4460873"/>
          </a:xfrm>
          <a:prstGeom prst="rect">
            <a:avLst/>
          </a:prstGeom>
          <a:noFill/>
          <a:ln>
            <a:noFill/>
          </a:ln>
        </p:spPr>
        <p:txBody>
          <a:bodyPr spcFirstLastPara="1" wrap="square" lIns="0" tIns="0" rIns="0" bIns="0" anchor="t" anchorCtr="0">
            <a:noAutofit/>
          </a:bodyPr>
          <a:lstStyle/>
          <a:p>
            <a:pPr marL="457200" lvl="0" indent="-457200" algn="l" rtl="0">
              <a:lnSpc>
                <a:spcPct val="90000"/>
              </a:lnSpc>
              <a:spcBef>
                <a:spcPts val="0"/>
              </a:spcBef>
              <a:spcAft>
                <a:spcPts val="0"/>
              </a:spcAft>
              <a:buClr>
                <a:schemeClr val="dk2"/>
              </a:buClr>
              <a:buSzPts val="3640"/>
              <a:buFont typeface="Arial"/>
              <a:buChar char="•"/>
            </a:pPr>
            <a:r>
              <a:rPr lang="en-GB" b="1" u="sng">
                <a:solidFill>
                  <a:schemeClr val="hlink"/>
                </a:solidFill>
                <a:hlinkClick r:id="rId3"/>
              </a:rPr>
              <a:t>Top Strategic Technology Trends for 2022</a:t>
            </a:r>
            <a:r>
              <a:rPr lang="en-GB"/>
              <a:t/>
            </a:r>
            <a:br>
              <a:rPr lang="en-GB"/>
            </a:br>
            <a:r>
              <a:rPr lang="en-GB"/>
              <a:t>David Groombridge et al. (G00757234)</a:t>
            </a:r>
            <a:endParaRPr b="1" u="sng">
              <a:solidFill>
                <a:schemeClr val="hlink"/>
              </a:solidFill>
              <a:hlinkClick r:id="rId4"/>
            </a:endParaRPr>
          </a:p>
          <a:p>
            <a:pPr marL="457200" lvl="0" indent="-457200" algn="l" rtl="0">
              <a:lnSpc>
                <a:spcPct val="90000"/>
              </a:lnSpc>
              <a:spcBef>
                <a:spcPts val="1200"/>
              </a:spcBef>
              <a:spcAft>
                <a:spcPts val="0"/>
              </a:spcAft>
              <a:buClr>
                <a:schemeClr val="dk2"/>
              </a:buClr>
              <a:buSzPts val="3640"/>
              <a:buFont typeface="Arial"/>
              <a:buChar char="•"/>
            </a:pPr>
            <a:r>
              <a:rPr lang="en-GB" b="1" u="sng">
                <a:solidFill>
                  <a:schemeClr val="hlink"/>
                </a:solidFill>
                <a:hlinkClick r:id="rId4"/>
              </a:rPr>
              <a:t>2021 Hype Cycles: Innovating Delivery Through Trust, Growth and Change</a:t>
            </a:r>
            <a:r>
              <a:rPr lang="en-GB"/>
              <a:t/>
            </a:r>
            <a:br>
              <a:rPr lang="en-GB"/>
            </a:br>
            <a:r>
              <a:rPr lang="en-GB"/>
              <a:t>Philip Dawson (G00755981)</a:t>
            </a:r>
            <a:endParaRPr/>
          </a:p>
          <a:p>
            <a:pPr marL="457200" lvl="0" indent="-457200" algn="l" rtl="0">
              <a:lnSpc>
                <a:spcPct val="90000"/>
              </a:lnSpc>
              <a:spcBef>
                <a:spcPts val="1200"/>
              </a:spcBef>
              <a:spcAft>
                <a:spcPts val="0"/>
              </a:spcAft>
              <a:buClr>
                <a:schemeClr val="dk2"/>
              </a:buClr>
              <a:buSzPts val="3640"/>
              <a:buFont typeface="Arial"/>
              <a:buChar char="•"/>
            </a:pPr>
            <a:r>
              <a:rPr lang="en-GB" b="1" u="sng">
                <a:solidFill>
                  <a:schemeClr val="hlink"/>
                </a:solidFill>
                <a:hlinkClick r:id="rId5"/>
              </a:rPr>
              <a:t>A Tapestry (TPESTRE) of Trends for Strategic Planning</a:t>
            </a:r>
            <a:r>
              <a:rPr lang="en-GB"/>
              <a:t/>
            </a:r>
            <a:br>
              <a:rPr lang="en-GB"/>
            </a:br>
            <a:r>
              <a:rPr lang="en-GB"/>
              <a:t>Marty Resnick et al. (G00742004)</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2" name="Google Shape;1332;p36"/>
          <p:cNvSpPr txBox="1">
            <a:spLocks noGrp="1"/>
          </p:cNvSpPr>
          <p:nvPr>
            <p:ph type="title"/>
          </p:nvPr>
        </p:nvSpPr>
        <p:spPr>
          <a:xfrm>
            <a:off x="1014717" y="2188528"/>
            <a:ext cx="10159694" cy="2215991"/>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2"/>
              </a:buClr>
              <a:buSzPts val="3200"/>
              <a:buFont typeface="Arial"/>
              <a:buNone/>
            </a:pPr>
            <a:r>
              <a:rPr lang="en-GB" sz="3200" b="1">
                <a:latin typeface="Arial"/>
                <a:ea typeface="Arial"/>
                <a:cs typeface="Arial"/>
                <a:sym typeface="Arial"/>
              </a:rPr>
              <a:t>By 2024, data fabric deployments will quadruple efficiency in data utilization while cutting human-driven data management tasks </a:t>
            </a:r>
            <a:r>
              <a:rPr lang="en-GB" sz="3200" b="1">
                <a:solidFill>
                  <a:srgbClr val="FF540A"/>
                </a:solidFill>
                <a:latin typeface="Arial"/>
                <a:ea typeface="Arial"/>
                <a:cs typeface="Arial"/>
                <a:sym typeface="Arial"/>
              </a:rPr>
              <a:t>in half</a:t>
            </a:r>
            <a:r>
              <a:rPr lang="en-GB" sz="3200" b="1">
                <a:latin typeface="Arial"/>
                <a:ea typeface="Arial"/>
                <a:cs typeface="Arial"/>
                <a:sym typeface="Arial"/>
              </a:rPr>
              <a:t>.</a:t>
            </a:r>
            <a:endParaRPr sz="3200">
              <a:latin typeface="Arial"/>
              <a:ea typeface="Arial"/>
              <a:cs typeface="Arial"/>
              <a:sym typeface="Arial"/>
            </a:endParaRPr>
          </a:p>
        </p:txBody>
      </p:sp>
      <p:sp>
        <p:nvSpPr>
          <p:cNvPr id="1333" name="Google Shape;1333;p36"/>
          <p:cNvSpPr txBox="1">
            <a:spLocks noGrp="1"/>
          </p:cNvSpPr>
          <p:nvPr>
            <p:ph type="body" idx="1"/>
          </p:nvPr>
        </p:nvSpPr>
        <p:spPr>
          <a:xfrm>
            <a:off x="1014717" y="4564976"/>
            <a:ext cx="10158412" cy="43088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D3D3D3"/>
              </a:buClr>
              <a:buSzPts val="1600"/>
              <a:buNone/>
            </a:pPr>
            <a:r>
              <a:rPr lang="en-GB">
                <a:solidFill>
                  <a:srgbClr val="D3D3D3"/>
                </a:solidFill>
              </a:rPr>
              <a:t>Gartner Strategic Planning Assumption</a:t>
            </a:r>
            <a:br>
              <a:rPr lang="en-GB">
                <a:solidFill>
                  <a:srgbClr val="D3D3D3"/>
                </a:solidFill>
              </a:rPr>
            </a:br>
            <a:r>
              <a:rPr lang="en-GB">
                <a:solidFill>
                  <a:srgbClr val="D3D3D3"/>
                </a:solidFill>
              </a:rPr>
              <a:t>Analysis by Mark Beyer et al.</a:t>
            </a:r>
            <a:endParaRPr/>
          </a:p>
        </p:txBody>
      </p:sp>
      <p:sp>
        <p:nvSpPr>
          <p:cNvPr id="1334" name="Google Shape;1334;p36"/>
          <p:cNvSpPr txBox="1"/>
          <p:nvPr/>
        </p:nvSpPr>
        <p:spPr>
          <a:xfrm>
            <a:off x="1014717" y="1381740"/>
            <a:ext cx="10158412" cy="646331"/>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GB" sz="3600">
                <a:solidFill>
                  <a:srgbClr val="FF540A"/>
                </a:solidFill>
                <a:latin typeface="Arial Black"/>
                <a:ea typeface="Arial Black"/>
                <a:cs typeface="Arial Black"/>
                <a:sym typeface="Arial Black"/>
              </a:rPr>
              <a:t>Data Fabric</a:t>
            </a:r>
            <a:endParaRPr/>
          </a:p>
        </p:txBody>
      </p:sp>
      <p:grpSp>
        <p:nvGrpSpPr>
          <p:cNvPr id="1335" name="Google Shape;1335;p36"/>
          <p:cNvGrpSpPr/>
          <p:nvPr/>
        </p:nvGrpSpPr>
        <p:grpSpPr>
          <a:xfrm>
            <a:off x="928437" y="484490"/>
            <a:ext cx="10244692" cy="700000"/>
            <a:chOff x="928437" y="640901"/>
            <a:chExt cx="10244692" cy="700000"/>
          </a:xfrm>
        </p:grpSpPr>
        <p:sp>
          <p:nvSpPr>
            <p:cNvPr id="1336" name="Google Shape;1336;p36"/>
            <p:cNvSpPr txBox="1"/>
            <p:nvPr/>
          </p:nvSpPr>
          <p:spPr>
            <a:xfrm>
              <a:off x="1913021" y="729291"/>
              <a:ext cx="9260108"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GB" sz="2800">
                  <a:solidFill>
                    <a:srgbClr val="FF540A"/>
                  </a:solidFill>
                  <a:latin typeface="Arial Black"/>
                  <a:ea typeface="Arial Black"/>
                  <a:cs typeface="Arial Black"/>
                  <a:sym typeface="Arial Black"/>
                </a:rPr>
                <a:t>Engineering Trust</a:t>
              </a:r>
              <a:endParaRPr/>
            </a:p>
          </p:txBody>
        </p:sp>
        <p:pic>
          <p:nvPicPr>
            <p:cNvPr id="1337" name="Google Shape;1337;p36"/>
            <p:cNvPicPr preferRelativeResize="0"/>
            <p:nvPr/>
          </p:nvPicPr>
          <p:blipFill rotWithShape="1">
            <a:blip r:embed="rId3">
              <a:alphaModFix/>
            </a:blip>
            <a:srcRect/>
            <a:stretch/>
          </p:blipFill>
          <p:spPr>
            <a:xfrm>
              <a:off x="928437" y="640901"/>
              <a:ext cx="900000" cy="700000"/>
            </a:xfrm>
            <a:prstGeom prst="rect">
              <a:avLst/>
            </a:prstGeom>
            <a:noFill/>
            <a:ln>
              <a:noFill/>
            </a:ln>
          </p:spPr>
        </p:pic>
      </p:grpSp>
      <p:sp>
        <p:nvSpPr>
          <p:cNvPr id="1338" name="Google Shape;1338;p36"/>
          <p:cNvSpPr txBox="1"/>
          <p:nvPr/>
        </p:nvSpPr>
        <p:spPr>
          <a:xfrm>
            <a:off x="457200" y="6076176"/>
            <a:ext cx="6229673" cy="2769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900">
                <a:solidFill>
                  <a:srgbClr val="D3D3D3"/>
                </a:solidFill>
                <a:latin typeface="Arial"/>
                <a:ea typeface="Arial"/>
                <a:cs typeface="Arial"/>
                <a:sym typeface="Arial"/>
              </a:rPr>
              <a:t>Gartner Research: </a:t>
            </a:r>
            <a:r>
              <a:rPr lang="en-GB" sz="900" u="sng">
                <a:solidFill>
                  <a:srgbClr val="D3D3D3"/>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Data Fabric</a:t>
            </a:r>
            <a:endParaRPr sz="900">
              <a:solidFill>
                <a:srgbClr val="D3D3D3"/>
              </a:solidFill>
              <a:latin typeface="Arial"/>
              <a:ea typeface="Arial"/>
              <a:cs typeface="Arial"/>
              <a:sym typeface="Arial"/>
            </a:endParaRPr>
          </a:p>
          <a:p>
            <a:pPr marL="0" marR="0" lvl="0" indent="0" algn="l" rtl="0">
              <a:spcBef>
                <a:spcPts val="0"/>
              </a:spcBef>
              <a:spcAft>
                <a:spcPts val="0"/>
              </a:spcAft>
              <a:buNone/>
            </a:pPr>
            <a:r>
              <a:rPr lang="en-GB" sz="900">
                <a:solidFill>
                  <a:srgbClr val="D3D3D3"/>
                </a:solidFill>
                <a:latin typeface="Arial"/>
                <a:ea typeface="Arial"/>
                <a:cs typeface="Arial"/>
                <a:sym typeface="Arial"/>
              </a:rPr>
              <a:t>Analysis by Mark Beyer et al.</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p37"/>
          <p:cNvSpPr txBox="1">
            <a:spLocks noGrp="1"/>
          </p:cNvSpPr>
          <p:nvPr>
            <p:ph type="title"/>
          </p:nvPr>
        </p:nvSpPr>
        <p:spPr>
          <a:xfrm>
            <a:off x="1014717" y="2403972"/>
            <a:ext cx="10159694" cy="2215991"/>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2"/>
              </a:buClr>
              <a:buSzPts val="3200"/>
              <a:buFont typeface="Arial"/>
              <a:buNone/>
            </a:pPr>
            <a:r>
              <a:rPr lang="en-GB" sz="3200" b="1">
                <a:latin typeface="Arial"/>
                <a:ea typeface="Arial"/>
                <a:cs typeface="Arial"/>
                <a:sym typeface="Arial"/>
              </a:rPr>
              <a:t>By 2024, organizations adopting a cybersecurity mesh architecture to integrate security tools to work as a collaborative ecosystem will reduce the financial impact of individual security incidents by </a:t>
            </a:r>
            <a:r>
              <a:rPr lang="en-GB" sz="3200" b="1">
                <a:solidFill>
                  <a:srgbClr val="FF540A"/>
                </a:solidFill>
                <a:latin typeface="Arial"/>
                <a:ea typeface="Arial"/>
                <a:cs typeface="Arial"/>
                <a:sym typeface="Arial"/>
              </a:rPr>
              <a:t>an average of 90%</a:t>
            </a:r>
            <a:r>
              <a:rPr lang="en-GB" sz="3200" b="1">
                <a:latin typeface="Arial"/>
                <a:ea typeface="Arial"/>
                <a:cs typeface="Arial"/>
                <a:sym typeface="Arial"/>
              </a:rPr>
              <a:t>.</a:t>
            </a:r>
            <a:endParaRPr sz="3200">
              <a:latin typeface="Arial"/>
              <a:ea typeface="Arial"/>
              <a:cs typeface="Arial"/>
              <a:sym typeface="Arial"/>
            </a:endParaRPr>
          </a:p>
        </p:txBody>
      </p:sp>
      <p:sp>
        <p:nvSpPr>
          <p:cNvPr id="1344" name="Google Shape;1344;p37"/>
          <p:cNvSpPr txBox="1">
            <a:spLocks noGrp="1"/>
          </p:cNvSpPr>
          <p:nvPr>
            <p:ph type="body" idx="1"/>
          </p:nvPr>
        </p:nvSpPr>
        <p:spPr>
          <a:xfrm>
            <a:off x="1014717" y="4995863"/>
            <a:ext cx="10158412" cy="43088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D3D3D3"/>
              </a:buClr>
              <a:buSzPts val="1600"/>
              <a:buNone/>
            </a:pPr>
            <a:r>
              <a:rPr lang="en-GB">
                <a:solidFill>
                  <a:srgbClr val="D3D3D3"/>
                </a:solidFill>
              </a:rPr>
              <a:t>Gartner Strategic Planning Assumption</a:t>
            </a:r>
            <a:br>
              <a:rPr lang="en-GB">
                <a:solidFill>
                  <a:srgbClr val="D3D3D3"/>
                </a:solidFill>
              </a:rPr>
            </a:br>
            <a:r>
              <a:rPr lang="en-GB">
                <a:solidFill>
                  <a:srgbClr val="D3D3D3"/>
                </a:solidFill>
              </a:rPr>
              <a:t>Analysis by Felix Gaehtgens et al.</a:t>
            </a:r>
            <a:endParaRPr/>
          </a:p>
        </p:txBody>
      </p:sp>
      <p:sp>
        <p:nvSpPr>
          <p:cNvPr id="1345" name="Google Shape;1345;p37"/>
          <p:cNvSpPr txBox="1"/>
          <p:nvPr/>
        </p:nvSpPr>
        <p:spPr>
          <a:xfrm>
            <a:off x="1014717" y="1381740"/>
            <a:ext cx="10158412" cy="646331"/>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FF540A"/>
              </a:buClr>
              <a:buSzPts val="3600"/>
              <a:buFont typeface="Arial Black"/>
              <a:buNone/>
            </a:pPr>
            <a:r>
              <a:rPr lang="en-GB" sz="3600" b="0" i="0" u="none" strike="noStrike" cap="none">
                <a:solidFill>
                  <a:srgbClr val="FF540A"/>
                </a:solidFill>
                <a:latin typeface="Arial Black"/>
                <a:ea typeface="Arial Black"/>
                <a:cs typeface="Arial Black"/>
                <a:sym typeface="Arial Black"/>
              </a:rPr>
              <a:t>Cybersecurity Mesh</a:t>
            </a:r>
            <a:endParaRPr/>
          </a:p>
        </p:txBody>
      </p:sp>
      <p:grpSp>
        <p:nvGrpSpPr>
          <p:cNvPr id="1346" name="Google Shape;1346;p37"/>
          <p:cNvGrpSpPr/>
          <p:nvPr/>
        </p:nvGrpSpPr>
        <p:grpSpPr>
          <a:xfrm>
            <a:off x="928437" y="484490"/>
            <a:ext cx="10244692" cy="700000"/>
            <a:chOff x="928437" y="640901"/>
            <a:chExt cx="10244692" cy="700000"/>
          </a:xfrm>
        </p:grpSpPr>
        <p:sp>
          <p:nvSpPr>
            <p:cNvPr id="1347" name="Google Shape;1347;p37"/>
            <p:cNvSpPr txBox="1"/>
            <p:nvPr/>
          </p:nvSpPr>
          <p:spPr>
            <a:xfrm>
              <a:off x="1913021" y="729291"/>
              <a:ext cx="9260108" cy="52322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FF540A"/>
                </a:buClr>
                <a:buSzPts val="2800"/>
                <a:buFont typeface="Arial Black"/>
                <a:buNone/>
              </a:pPr>
              <a:r>
                <a:rPr lang="en-GB" sz="2800" b="0" i="0" u="none" strike="noStrike" cap="none">
                  <a:solidFill>
                    <a:srgbClr val="FF540A"/>
                  </a:solidFill>
                  <a:latin typeface="Arial Black"/>
                  <a:ea typeface="Arial Black"/>
                  <a:cs typeface="Arial Black"/>
                  <a:sym typeface="Arial Black"/>
                </a:rPr>
                <a:t>Engineering Trust</a:t>
              </a:r>
              <a:endParaRPr/>
            </a:p>
          </p:txBody>
        </p:sp>
        <p:pic>
          <p:nvPicPr>
            <p:cNvPr id="1348" name="Google Shape;1348;p37"/>
            <p:cNvPicPr preferRelativeResize="0"/>
            <p:nvPr/>
          </p:nvPicPr>
          <p:blipFill rotWithShape="1">
            <a:blip r:embed="rId3">
              <a:alphaModFix/>
            </a:blip>
            <a:srcRect/>
            <a:stretch/>
          </p:blipFill>
          <p:spPr>
            <a:xfrm>
              <a:off x="928437" y="640901"/>
              <a:ext cx="900000" cy="700000"/>
            </a:xfrm>
            <a:prstGeom prst="rect">
              <a:avLst/>
            </a:prstGeom>
            <a:noFill/>
            <a:ln>
              <a:noFill/>
            </a:ln>
          </p:spPr>
        </p:pic>
      </p:grpSp>
      <p:sp>
        <p:nvSpPr>
          <p:cNvPr id="1349" name="Google Shape;1349;p37"/>
          <p:cNvSpPr txBox="1"/>
          <p:nvPr/>
        </p:nvSpPr>
        <p:spPr>
          <a:xfrm>
            <a:off x="457200" y="6076176"/>
            <a:ext cx="6229673" cy="2769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900">
                <a:solidFill>
                  <a:srgbClr val="D3D3D3"/>
                </a:solidFill>
                <a:latin typeface="Arial"/>
                <a:ea typeface="Arial"/>
                <a:cs typeface="Arial"/>
                <a:sym typeface="Arial"/>
              </a:rPr>
              <a:t>Gartner Research: </a:t>
            </a:r>
            <a:r>
              <a:rPr lang="en-GB" sz="900" u="sng">
                <a:solidFill>
                  <a:srgbClr val="D3D3D3"/>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Cybersecurity Mesh</a:t>
            </a:r>
            <a:endParaRPr sz="900">
              <a:solidFill>
                <a:srgbClr val="D3D3D3"/>
              </a:solidFill>
              <a:latin typeface="Arial"/>
              <a:ea typeface="Arial"/>
              <a:cs typeface="Arial"/>
              <a:sym typeface="Arial"/>
            </a:endParaRPr>
          </a:p>
          <a:p>
            <a:pPr marL="0" marR="0" lvl="0" indent="0" algn="l" rtl="0">
              <a:spcBef>
                <a:spcPts val="0"/>
              </a:spcBef>
              <a:spcAft>
                <a:spcPts val="0"/>
              </a:spcAft>
              <a:buNone/>
            </a:pPr>
            <a:r>
              <a:rPr lang="en-GB" sz="900">
                <a:solidFill>
                  <a:srgbClr val="D3D3D3"/>
                </a:solidFill>
                <a:latin typeface="Arial"/>
                <a:ea typeface="Arial"/>
                <a:cs typeface="Arial"/>
                <a:sym typeface="Arial"/>
              </a:rPr>
              <a:t>Analysis by Felix Gaehtgens, et al.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4" name="Google Shape;1354;p38"/>
          <p:cNvSpPr txBox="1">
            <a:spLocks noGrp="1"/>
          </p:cNvSpPr>
          <p:nvPr>
            <p:ph type="title"/>
          </p:nvPr>
        </p:nvSpPr>
        <p:spPr>
          <a:xfrm>
            <a:off x="1014717" y="2188528"/>
            <a:ext cx="10159694" cy="2215991"/>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2"/>
              </a:buClr>
              <a:buSzPts val="3200"/>
              <a:buFont typeface="Arial"/>
              <a:buNone/>
            </a:pPr>
            <a:r>
              <a:rPr lang="en-GB" sz="3200" b="1">
                <a:latin typeface="Arial"/>
                <a:ea typeface="Arial"/>
                <a:cs typeface="Arial"/>
                <a:sym typeface="Arial"/>
              </a:rPr>
              <a:t>By 2025, </a:t>
            </a:r>
            <a:r>
              <a:rPr lang="en-GB" sz="3200" b="1">
                <a:solidFill>
                  <a:srgbClr val="FF540A"/>
                </a:solidFill>
                <a:latin typeface="Arial"/>
                <a:ea typeface="Arial"/>
                <a:cs typeface="Arial"/>
                <a:sym typeface="Arial"/>
              </a:rPr>
              <a:t>60% of large organizations </a:t>
            </a:r>
            <a:r>
              <a:rPr lang="en-GB" sz="3200" b="1">
                <a:latin typeface="Arial"/>
                <a:ea typeface="Arial"/>
                <a:cs typeface="Arial"/>
                <a:sym typeface="Arial"/>
              </a:rPr>
              <a:t>will use one or more privacy-enhancing computation techniques in analytics, business intelligence or cloud computing.</a:t>
            </a:r>
            <a:endParaRPr sz="3200">
              <a:latin typeface="Arial"/>
              <a:ea typeface="Arial"/>
              <a:cs typeface="Arial"/>
              <a:sym typeface="Arial"/>
            </a:endParaRPr>
          </a:p>
        </p:txBody>
      </p:sp>
      <p:sp>
        <p:nvSpPr>
          <p:cNvPr id="1355" name="Google Shape;1355;p38"/>
          <p:cNvSpPr txBox="1">
            <a:spLocks noGrp="1"/>
          </p:cNvSpPr>
          <p:nvPr>
            <p:ph type="body" idx="1"/>
          </p:nvPr>
        </p:nvSpPr>
        <p:spPr>
          <a:xfrm>
            <a:off x="1014717" y="4564976"/>
            <a:ext cx="10158412" cy="43088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D3D3D3"/>
              </a:buClr>
              <a:buSzPts val="1600"/>
              <a:buNone/>
            </a:pPr>
            <a:r>
              <a:rPr lang="en-GB">
                <a:solidFill>
                  <a:srgbClr val="D3D3D3"/>
                </a:solidFill>
              </a:rPr>
              <a:t>Gartner Strategic Planning Assumption</a:t>
            </a:r>
            <a:br>
              <a:rPr lang="en-GB">
                <a:solidFill>
                  <a:srgbClr val="D3D3D3"/>
                </a:solidFill>
              </a:rPr>
            </a:br>
            <a:r>
              <a:rPr lang="en-GB">
                <a:solidFill>
                  <a:srgbClr val="D3D3D3"/>
                </a:solidFill>
              </a:rPr>
              <a:t>Analysis by Bart Willemsen, Ramon Krikken and Mark Horvath</a:t>
            </a:r>
            <a:endParaRPr/>
          </a:p>
        </p:txBody>
      </p:sp>
      <p:sp>
        <p:nvSpPr>
          <p:cNvPr id="1356" name="Google Shape;1356;p38"/>
          <p:cNvSpPr txBox="1"/>
          <p:nvPr/>
        </p:nvSpPr>
        <p:spPr>
          <a:xfrm>
            <a:off x="1014717" y="1381740"/>
            <a:ext cx="10158412" cy="646331"/>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GB" sz="3600">
                <a:solidFill>
                  <a:srgbClr val="FF540A"/>
                </a:solidFill>
                <a:latin typeface="Arial Black"/>
                <a:ea typeface="Arial Black"/>
                <a:cs typeface="Arial Black"/>
                <a:sym typeface="Arial Black"/>
              </a:rPr>
              <a:t>Privacy-Enhancing Computation</a:t>
            </a:r>
            <a:endParaRPr/>
          </a:p>
        </p:txBody>
      </p:sp>
      <p:grpSp>
        <p:nvGrpSpPr>
          <p:cNvPr id="1357" name="Google Shape;1357;p38"/>
          <p:cNvGrpSpPr/>
          <p:nvPr/>
        </p:nvGrpSpPr>
        <p:grpSpPr>
          <a:xfrm>
            <a:off x="928437" y="484490"/>
            <a:ext cx="10244692" cy="700000"/>
            <a:chOff x="928437" y="640901"/>
            <a:chExt cx="10244692" cy="700000"/>
          </a:xfrm>
        </p:grpSpPr>
        <p:sp>
          <p:nvSpPr>
            <p:cNvPr id="1358" name="Google Shape;1358;p38"/>
            <p:cNvSpPr txBox="1"/>
            <p:nvPr/>
          </p:nvSpPr>
          <p:spPr>
            <a:xfrm>
              <a:off x="1913021" y="729291"/>
              <a:ext cx="9260108"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GB" sz="2800">
                  <a:solidFill>
                    <a:srgbClr val="FF540A"/>
                  </a:solidFill>
                  <a:latin typeface="Arial Black"/>
                  <a:ea typeface="Arial Black"/>
                  <a:cs typeface="Arial Black"/>
                  <a:sym typeface="Arial Black"/>
                </a:rPr>
                <a:t>Engineering Trust</a:t>
              </a:r>
              <a:endParaRPr/>
            </a:p>
          </p:txBody>
        </p:sp>
        <p:pic>
          <p:nvPicPr>
            <p:cNvPr id="1359" name="Google Shape;1359;p38"/>
            <p:cNvPicPr preferRelativeResize="0"/>
            <p:nvPr/>
          </p:nvPicPr>
          <p:blipFill rotWithShape="1">
            <a:blip r:embed="rId3">
              <a:alphaModFix/>
            </a:blip>
            <a:srcRect/>
            <a:stretch/>
          </p:blipFill>
          <p:spPr>
            <a:xfrm>
              <a:off x="928437" y="640901"/>
              <a:ext cx="900000" cy="700000"/>
            </a:xfrm>
            <a:prstGeom prst="rect">
              <a:avLst/>
            </a:prstGeom>
            <a:noFill/>
            <a:ln>
              <a:noFill/>
            </a:ln>
          </p:spPr>
        </p:pic>
      </p:grpSp>
      <p:sp>
        <p:nvSpPr>
          <p:cNvPr id="1360" name="Google Shape;1360;p38"/>
          <p:cNvSpPr txBox="1"/>
          <p:nvPr/>
        </p:nvSpPr>
        <p:spPr>
          <a:xfrm>
            <a:off x="457200" y="6076176"/>
            <a:ext cx="6229673" cy="2769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900">
                <a:solidFill>
                  <a:srgbClr val="D3D3D3"/>
                </a:solidFill>
                <a:latin typeface="Arial"/>
                <a:ea typeface="Arial"/>
                <a:cs typeface="Arial"/>
                <a:sym typeface="Arial"/>
              </a:rPr>
              <a:t>Gartner Research: </a:t>
            </a:r>
            <a:r>
              <a:rPr lang="en-GB" sz="900" u="sng">
                <a:solidFill>
                  <a:srgbClr val="D3D3D3"/>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Privacy-Enhancing Computation</a:t>
            </a:r>
            <a:endParaRPr sz="900">
              <a:solidFill>
                <a:srgbClr val="D3D3D3"/>
              </a:solidFill>
              <a:latin typeface="Arial"/>
              <a:ea typeface="Arial"/>
              <a:cs typeface="Arial"/>
              <a:sym typeface="Arial"/>
            </a:endParaRPr>
          </a:p>
          <a:p>
            <a:pPr marL="0" marR="0" lvl="0" indent="0" algn="l" rtl="0">
              <a:spcBef>
                <a:spcPts val="0"/>
              </a:spcBef>
              <a:spcAft>
                <a:spcPts val="0"/>
              </a:spcAft>
              <a:buNone/>
            </a:pPr>
            <a:r>
              <a:rPr lang="en-GB" sz="900">
                <a:solidFill>
                  <a:srgbClr val="D3D3D3"/>
                </a:solidFill>
                <a:latin typeface="Arial"/>
                <a:ea typeface="Arial"/>
                <a:cs typeface="Arial"/>
                <a:sym typeface="Arial"/>
              </a:rPr>
              <a:t>Analysis by Bart Willemsen, Ramon Krikken and Mark Horvath</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39"/>
          <p:cNvSpPr txBox="1">
            <a:spLocks noGrp="1"/>
          </p:cNvSpPr>
          <p:nvPr>
            <p:ph type="title"/>
          </p:nvPr>
        </p:nvSpPr>
        <p:spPr>
          <a:xfrm>
            <a:off x="1014717" y="2188528"/>
            <a:ext cx="10159694" cy="2215991"/>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2"/>
              </a:buClr>
              <a:buSzPts val="3200"/>
              <a:buFont typeface="Arial"/>
              <a:buNone/>
            </a:pPr>
            <a:r>
              <a:rPr lang="en-GB" sz="3200" b="1">
                <a:latin typeface="Arial"/>
                <a:ea typeface="Arial"/>
                <a:cs typeface="Arial"/>
                <a:sym typeface="Arial"/>
              </a:rPr>
              <a:t>By 2025, cloud-native platforms will serve as the foundation for </a:t>
            </a:r>
            <a:r>
              <a:rPr lang="en-GB" sz="3200" b="1">
                <a:solidFill>
                  <a:srgbClr val="FF540A"/>
                </a:solidFill>
                <a:latin typeface="Arial"/>
                <a:ea typeface="Arial"/>
                <a:cs typeface="Arial"/>
                <a:sym typeface="Arial"/>
              </a:rPr>
              <a:t>more than 95% </a:t>
            </a:r>
            <a:r>
              <a:rPr lang="en-GB" sz="3200" b="1">
                <a:latin typeface="Arial"/>
                <a:ea typeface="Arial"/>
                <a:cs typeface="Arial"/>
                <a:sym typeface="Arial"/>
              </a:rPr>
              <a:t>of new digital initiatives, up from less than 40% in 2021.</a:t>
            </a:r>
            <a:endParaRPr sz="3200" b="1">
              <a:latin typeface="Arial"/>
              <a:ea typeface="Arial"/>
              <a:cs typeface="Arial"/>
              <a:sym typeface="Arial"/>
            </a:endParaRPr>
          </a:p>
        </p:txBody>
      </p:sp>
      <p:sp>
        <p:nvSpPr>
          <p:cNvPr id="1366" name="Google Shape;1366;p39"/>
          <p:cNvSpPr txBox="1">
            <a:spLocks noGrp="1"/>
          </p:cNvSpPr>
          <p:nvPr>
            <p:ph type="body" idx="1"/>
          </p:nvPr>
        </p:nvSpPr>
        <p:spPr>
          <a:xfrm>
            <a:off x="1014717" y="4564976"/>
            <a:ext cx="10158412" cy="43088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D3D3D3"/>
              </a:buClr>
              <a:buSzPts val="1600"/>
              <a:buNone/>
            </a:pPr>
            <a:r>
              <a:rPr lang="en-GB">
                <a:solidFill>
                  <a:srgbClr val="D3D3D3"/>
                </a:solidFill>
              </a:rPr>
              <a:t>Gartner Strategic Planning Assumption</a:t>
            </a:r>
            <a:br>
              <a:rPr lang="en-GB">
                <a:solidFill>
                  <a:srgbClr val="D3D3D3"/>
                </a:solidFill>
              </a:rPr>
            </a:br>
            <a:r>
              <a:rPr lang="en-GB">
                <a:solidFill>
                  <a:srgbClr val="D3D3D3"/>
                </a:solidFill>
              </a:rPr>
              <a:t>Analysis by Dennis Smith, Michael Warrilow, Arun Chandrasekaran, Anne Thomas, Sid Nag and David Smith</a:t>
            </a:r>
            <a:endParaRPr/>
          </a:p>
        </p:txBody>
      </p:sp>
      <p:sp>
        <p:nvSpPr>
          <p:cNvPr id="1367" name="Google Shape;1367;p39"/>
          <p:cNvSpPr txBox="1"/>
          <p:nvPr/>
        </p:nvSpPr>
        <p:spPr>
          <a:xfrm>
            <a:off x="1014717" y="1381740"/>
            <a:ext cx="10158412" cy="646331"/>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GB" sz="3600">
                <a:solidFill>
                  <a:srgbClr val="FF540A"/>
                </a:solidFill>
                <a:latin typeface="Arial Black"/>
                <a:ea typeface="Arial Black"/>
                <a:cs typeface="Arial Black"/>
                <a:sym typeface="Arial Black"/>
              </a:rPr>
              <a:t>Cloud-Native Platforms</a:t>
            </a:r>
            <a:endParaRPr/>
          </a:p>
        </p:txBody>
      </p:sp>
      <p:grpSp>
        <p:nvGrpSpPr>
          <p:cNvPr id="1368" name="Google Shape;1368;p39"/>
          <p:cNvGrpSpPr/>
          <p:nvPr/>
        </p:nvGrpSpPr>
        <p:grpSpPr>
          <a:xfrm>
            <a:off x="928437" y="484490"/>
            <a:ext cx="10244692" cy="700000"/>
            <a:chOff x="928437" y="640901"/>
            <a:chExt cx="10244692" cy="700000"/>
          </a:xfrm>
        </p:grpSpPr>
        <p:sp>
          <p:nvSpPr>
            <p:cNvPr id="1369" name="Google Shape;1369;p39"/>
            <p:cNvSpPr txBox="1"/>
            <p:nvPr/>
          </p:nvSpPr>
          <p:spPr>
            <a:xfrm>
              <a:off x="1913021" y="729291"/>
              <a:ext cx="9260108" cy="52322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FF540A"/>
                </a:buClr>
                <a:buSzPts val="2800"/>
                <a:buFont typeface="Arial Black"/>
                <a:buNone/>
              </a:pPr>
              <a:r>
                <a:rPr lang="en-GB" sz="2800" b="0" i="0" u="none" strike="noStrike" cap="none">
                  <a:solidFill>
                    <a:srgbClr val="FF540A"/>
                  </a:solidFill>
                  <a:latin typeface="Arial Black"/>
                  <a:ea typeface="Arial Black"/>
                  <a:cs typeface="Arial Black"/>
                  <a:sym typeface="Arial Black"/>
                </a:rPr>
                <a:t>Engineering Trust</a:t>
              </a:r>
              <a:endParaRPr/>
            </a:p>
          </p:txBody>
        </p:sp>
        <p:pic>
          <p:nvPicPr>
            <p:cNvPr id="1370" name="Google Shape;1370;p39"/>
            <p:cNvPicPr preferRelativeResize="0"/>
            <p:nvPr/>
          </p:nvPicPr>
          <p:blipFill rotWithShape="1">
            <a:blip r:embed="rId3">
              <a:alphaModFix/>
            </a:blip>
            <a:srcRect/>
            <a:stretch/>
          </p:blipFill>
          <p:spPr>
            <a:xfrm>
              <a:off x="928437" y="640901"/>
              <a:ext cx="900000" cy="700000"/>
            </a:xfrm>
            <a:prstGeom prst="rect">
              <a:avLst/>
            </a:prstGeom>
            <a:noFill/>
            <a:ln>
              <a:noFill/>
            </a:ln>
          </p:spPr>
        </p:pic>
      </p:grpSp>
      <p:sp>
        <p:nvSpPr>
          <p:cNvPr id="1371" name="Google Shape;1371;p39"/>
          <p:cNvSpPr txBox="1"/>
          <p:nvPr/>
        </p:nvSpPr>
        <p:spPr>
          <a:xfrm>
            <a:off x="457200" y="6076176"/>
            <a:ext cx="6229673" cy="2769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900">
                <a:solidFill>
                  <a:srgbClr val="D3D3D3"/>
                </a:solidFill>
                <a:latin typeface="Arial"/>
                <a:ea typeface="Arial"/>
                <a:cs typeface="Arial"/>
                <a:sym typeface="Arial"/>
              </a:rPr>
              <a:t>Gartner Research: </a:t>
            </a:r>
            <a:r>
              <a:rPr lang="en-GB" sz="900" u="sng">
                <a:solidFill>
                  <a:srgbClr val="D3D3D3"/>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Cloud-Native Platforms</a:t>
            </a:r>
            <a:endParaRPr sz="900">
              <a:solidFill>
                <a:srgbClr val="D3D3D3"/>
              </a:solidFill>
              <a:latin typeface="Arial"/>
              <a:ea typeface="Arial"/>
              <a:cs typeface="Arial"/>
              <a:sym typeface="Arial"/>
            </a:endParaRPr>
          </a:p>
          <a:p>
            <a:pPr marL="0" marR="0" lvl="0" indent="0" algn="l" rtl="0">
              <a:spcBef>
                <a:spcPts val="0"/>
              </a:spcBef>
              <a:spcAft>
                <a:spcPts val="0"/>
              </a:spcAft>
              <a:buNone/>
            </a:pPr>
            <a:r>
              <a:rPr lang="en-GB" sz="900">
                <a:solidFill>
                  <a:srgbClr val="D3D3D3"/>
                </a:solidFill>
                <a:latin typeface="Arial"/>
                <a:ea typeface="Arial"/>
                <a:cs typeface="Arial"/>
                <a:sym typeface="Arial"/>
              </a:rPr>
              <a:t>Analysis by Dennis Smith, Arun Chandrasekaran, Sid Nag, David Smith, Anne Thomas and Michael Warrilow</a:t>
            </a:r>
            <a:endParaRPr sz="900">
              <a:solidFill>
                <a:srgbClr val="D3D3D3"/>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
          <p:cNvSpPr/>
          <p:nvPr/>
        </p:nvSpPr>
        <p:spPr>
          <a:xfrm>
            <a:off x="4214813" y="4162027"/>
            <a:ext cx="7547960" cy="1826023"/>
          </a:xfrm>
          <a:prstGeom prst="rect">
            <a:avLst/>
          </a:prstGeom>
          <a:solidFill>
            <a:schemeClr val="dk2"/>
          </a:solidFill>
          <a:ln>
            <a:noFill/>
          </a:ln>
        </p:spPr>
        <p:txBody>
          <a:bodyPr spcFirstLastPara="1" wrap="square" lIns="4663425" tIns="45700" rIns="0" bIns="45700" anchor="ctr" anchorCtr="0">
            <a:noAutofit/>
          </a:bodyPr>
          <a:lstStyle/>
          <a:p>
            <a:pPr marL="0" marR="0" lvl="0" indent="0" algn="l" rtl="0">
              <a:spcBef>
                <a:spcPts val="0"/>
              </a:spcBef>
              <a:spcAft>
                <a:spcPts val="0"/>
              </a:spcAft>
              <a:buNone/>
            </a:pPr>
            <a:r>
              <a:rPr lang="en-GB" sz="2800">
                <a:solidFill>
                  <a:srgbClr val="FF540A"/>
                </a:solidFill>
                <a:latin typeface="Arial Black"/>
                <a:ea typeface="Arial Black"/>
                <a:cs typeface="Arial Black"/>
                <a:sym typeface="Arial Black"/>
              </a:rPr>
              <a:t>Engineering Trust</a:t>
            </a:r>
            <a:endParaRPr/>
          </a:p>
        </p:txBody>
      </p:sp>
      <p:sp>
        <p:nvSpPr>
          <p:cNvPr id="331" name="Google Shape;331;p4"/>
          <p:cNvSpPr/>
          <p:nvPr/>
        </p:nvSpPr>
        <p:spPr>
          <a:xfrm>
            <a:off x="4214813" y="2264370"/>
            <a:ext cx="7547960" cy="1826023"/>
          </a:xfrm>
          <a:prstGeom prst="rect">
            <a:avLst/>
          </a:prstGeom>
          <a:solidFill>
            <a:schemeClr val="dk2"/>
          </a:solidFill>
          <a:ln>
            <a:noFill/>
          </a:ln>
        </p:spPr>
        <p:txBody>
          <a:bodyPr spcFirstLastPara="1" wrap="square" lIns="4663425" tIns="45700" rIns="0" bIns="45700" anchor="ctr" anchorCtr="0">
            <a:noAutofit/>
          </a:bodyPr>
          <a:lstStyle/>
          <a:p>
            <a:pPr marL="0" marR="0" lvl="0" indent="0" algn="l" rtl="0">
              <a:spcBef>
                <a:spcPts val="0"/>
              </a:spcBef>
              <a:spcAft>
                <a:spcPts val="0"/>
              </a:spcAft>
              <a:buNone/>
            </a:pPr>
            <a:r>
              <a:rPr lang="en-GB" sz="2800">
                <a:solidFill>
                  <a:srgbClr val="FF540A"/>
                </a:solidFill>
                <a:latin typeface="Arial Black"/>
                <a:ea typeface="Arial Black"/>
                <a:cs typeface="Arial Black"/>
                <a:sym typeface="Arial Black"/>
              </a:rPr>
              <a:t>Sculpting Change</a:t>
            </a:r>
            <a:endParaRPr/>
          </a:p>
        </p:txBody>
      </p:sp>
      <p:sp>
        <p:nvSpPr>
          <p:cNvPr id="332" name="Google Shape;332;p4"/>
          <p:cNvSpPr/>
          <p:nvPr/>
        </p:nvSpPr>
        <p:spPr>
          <a:xfrm>
            <a:off x="4214813" y="366713"/>
            <a:ext cx="7547960" cy="1826023"/>
          </a:xfrm>
          <a:prstGeom prst="rect">
            <a:avLst/>
          </a:prstGeom>
          <a:solidFill>
            <a:schemeClr val="dk2"/>
          </a:solidFill>
          <a:ln>
            <a:noFill/>
          </a:ln>
        </p:spPr>
        <p:txBody>
          <a:bodyPr spcFirstLastPara="1" wrap="square" lIns="4663425" tIns="45700" rIns="0" bIns="45700" anchor="ctr" anchorCtr="0">
            <a:noAutofit/>
          </a:bodyPr>
          <a:lstStyle/>
          <a:p>
            <a:pPr marL="0" marR="0" lvl="0" indent="0" algn="l" rtl="0">
              <a:spcBef>
                <a:spcPts val="0"/>
              </a:spcBef>
              <a:spcAft>
                <a:spcPts val="0"/>
              </a:spcAft>
              <a:buNone/>
            </a:pPr>
            <a:r>
              <a:rPr lang="en-GB" sz="2800">
                <a:solidFill>
                  <a:srgbClr val="FF540A"/>
                </a:solidFill>
                <a:latin typeface="Arial Black"/>
                <a:ea typeface="Arial Black"/>
                <a:cs typeface="Arial Black"/>
                <a:sym typeface="Arial Black"/>
              </a:rPr>
              <a:t>Accelerating Growth</a:t>
            </a:r>
            <a:endParaRPr/>
          </a:p>
        </p:txBody>
      </p:sp>
      <p:sp>
        <p:nvSpPr>
          <p:cNvPr id="333" name="Google Shape;333;p4"/>
          <p:cNvSpPr txBox="1"/>
          <p:nvPr/>
        </p:nvSpPr>
        <p:spPr>
          <a:xfrm>
            <a:off x="457200" y="2274838"/>
            <a:ext cx="3566160" cy="2308324"/>
          </a:xfrm>
          <a:prstGeom prst="rect">
            <a:avLst/>
          </a:prstGeom>
          <a:noFill/>
          <a:ln>
            <a:noFill/>
          </a:ln>
        </p:spPr>
        <p:txBody>
          <a:bodyPr spcFirstLastPara="1" wrap="square" lIns="0" tIns="45700" rIns="91425" bIns="45700" anchor="ctr" anchorCtr="0">
            <a:spAutoFit/>
          </a:bodyPr>
          <a:lstStyle/>
          <a:p>
            <a:pPr marL="0" marR="0" lvl="0" indent="0" algn="l" rtl="0">
              <a:spcBef>
                <a:spcPts val="0"/>
              </a:spcBef>
              <a:spcAft>
                <a:spcPts val="0"/>
              </a:spcAft>
              <a:buNone/>
            </a:pPr>
            <a:r>
              <a:rPr lang="en-GB" sz="3600">
                <a:solidFill>
                  <a:schemeClr val="lt1"/>
                </a:solidFill>
                <a:latin typeface="Arial Black"/>
                <a:ea typeface="Arial Black"/>
                <a:cs typeface="Arial Black"/>
                <a:sym typeface="Arial Black"/>
              </a:rPr>
              <a:t>Priorities Create Key Themes </a:t>
            </a:r>
            <a:br>
              <a:rPr lang="en-GB" sz="3600">
                <a:solidFill>
                  <a:schemeClr val="lt1"/>
                </a:solidFill>
                <a:latin typeface="Arial Black"/>
                <a:ea typeface="Arial Black"/>
                <a:cs typeface="Arial Black"/>
                <a:sym typeface="Arial Black"/>
              </a:rPr>
            </a:br>
            <a:r>
              <a:rPr lang="en-GB" sz="3600">
                <a:solidFill>
                  <a:schemeClr val="lt1"/>
                </a:solidFill>
                <a:latin typeface="Arial Black"/>
                <a:ea typeface="Arial Black"/>
                <a:cs typeface="Arial Black"/>
                <a:sym typeface="Arial Black"/>
              </a:rPr>
              <a:t>for 2022</a:t>
            </a:r>
            <a:endParaRPr/>
          </a:p>
        </p:txBody>
      </p:sp>
      <p:sp>
        <p:nvSpPr>
          <p:cNvPr id="334" name="Google Shape;334;p4"/>
          <p:cNvSpPr/>
          <p:nvPr/>
        </p:nvSpPr>
        <p:spPr>
          <a:xfrm rot="10800000" flipH="1">
            <a:off x="4459895" y="4303636"/>
            <a:ext cx="3544194" cy="1513307"/>
          </a:xfrm>
          <a:prstGeom prst="rtTriangle">
            <a:avLst/>
          </a:prstGeom>
          <a:solidFill>
            <a:srgbClr val="009AD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5" name="Google Shape;335;p4"/>
          <p:cNvSpPr txBox="1"/>
          <p:nvPr/>
        </p:nvSpPr>
        <p:spPr>
          <a:xfrm>
            <a:off x="4459894" y="4303636"/>
            <a:ext cx="2370749" cy="446276"/>
          </a:xfrm>
          <a:prstGeom prst="rect">
            <a:avLst/>
          </a:prstGeom>
          <a:noFill/>
          <a:ln>
            <a:noFill/>
          </a:ln>
        </p:spPr>
        <p:txBody>
          <a:bodyPr spcFirstLastPara="1" wrap="square" lIns="90000" tIns="91425" rIns="91425" bIns="45700" anchor="t" anchorCtr="0">
            <a:spAutoFit/>
          </a:bodyPr>
          <a:lstStyle/>
          <a:p>
            <a:pPr marL="0" marR="0" lvl="0" indent="0" algn="l" rtl="0">
              <a:spcBef>
                <a:spcPts val="0"/>
              </a:spcBef>
              <a:spcAft>
                <a:spcPts val="0"/>
              </a:spcAft>
              <a:buNone/>
            </a:pPr>
            <a:r>
              <a:rPr lang="en-GB" sz="2000">
                <a:solidFill>
                  <a:srgbClr val="FFFFFF"/>
                </a:solidFill>
                <a:latin typeface="Arial Black"/>
                <a:ea typeface="Arial Black"/>
                <a:cs typeface="Arial Black"/>
                <a:sym typeface="Arial Black"/>
              </a:rPr>
              <a:t>Efficiency</a:t>
            </a:r>
            <a:endParaRPr/>
          </a:p>
        </p:txBody>
      </p:sp>
      <p:sp>
        <p:nvSpPr>
          <p:cNvPr id="336" name="Google Shape;336;p4"/>
          <p:cNvSpPr txBox="1"/>
          <p:nvPr/>
        </p:nvSpPr>
        <p:spPr>
          <a:xfrm>
            <a:off x="4444661" y="5309112"/>
            <a:ext cx="683349" cy="507831"/>
          </a:xfrm>
          <a:prstGeom prst="rect">
            <a:avLst/>
          </a:prstGeom>
          <a:noFill/>
          <a:ln>
            <a:noFill/>
          </a:ln>
        </p:spPr>
        <p:txBody>
          <a:bodyPr spcFirstLastPara="1" wrap="square" lIns="90000" tIns="0" rIns="91425" bIns="228600" anchor="b" anchorCtr="0">
            <a:spAutoFit/>
          </a:bodyPr>
          <a:lstStyle/>
          <a:p>
            <a:pPr marL="0" marR="0" lvl="0" indent="0" algn="l" rtl="0">
              <a:spcBef>
                <a:spcPts val="0"/>
              </a:spcBef>
              <a:spcAft>
                <a:spcPts val="0"/>
              </a:spcAft>
              <a:buNone/>
            </a:pPr>
            <a:r>
              <a:rPr lang="en-GB" sz="1800" b="1">
                <a:solidFill>
                  <a:srgbClr val="004D6B"/>
                </a:solidFill>
                <a:latin typeface="Arial"/>
                <a:ea typeface="Arial"/>
                <a:cs typeface="Arial"/>
                <a:sym typeface="Arial"/>
              </a:rPr>
              <a:t>CEO</a:t>
            </a:r>
            <a:endParaRPr sz="1600" b="1">
              <a:solidFill>
                <a:srgbClr val="004D6B"/>
              </a:solidFill>
              <a:latin typeface="Arial"/>
              <a:ea typeface="Arial"/>
              <a:cs typeface="Arial"/>
              <a:sym typeface="Arial"/>
            </a:endParaRPr>
          </a:p>
        </p:txBody>
      </p:sp>
      <p:grpSp>
        <p:nvGrpSpPr>
          <p:cNvPr id="337" name="Google Shape;337;p4"/>
          <p:cNvGrpSpPr/>
          <p:nvPr/>
        </p:nvGrpSpPr>
        <p:grpSpPr>
          <a:xfrm>
            <a:off x="4474157" y="4333132"/>
            <a:ext cx="3559428" cy="1513308"/>
            <a:chOff x="4474157" y="4333132"/>
            <a:chExt cx="3559428" cy="1513308"/>
          </a:xfrm>
        </p:grpSpPr>
        <p:sp>
          <p:nvSpPr>
            <p:cNvPr id="338" name="Google Shape;338;p4"/>
            <p:cNvSpPr/>
            <p:nvPr/>
          </p:nvSpPr>
          <p:spPr>
            <a:xfrm flipH="1">
              <a:off x="4474157" y="4333133"/>
              <a:ext cx="3554382" cy="1513306"/>
            </a:xfrm>
            <a:prstGeom prst="rtTriangle">
              <a:avLst/>
            </a:prstGeom>
            <a:solidFill>
              <a:schemeClr val="lt1"/>
            </a:solidFill>
            <a:ln>
              <a:noFill/>
            </a:ln>
          </p:spPr>
          <p:txBody>
            <a:bodyPr spcFirstLastPara="1" wrap="square" lIns="91425" tIns="45700" rIns="91425" bIns="45700" anchor="b"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9" name="Google Shape;339;p4"/>
            <p:cNvSpPr txBox="1"/>
            <p:nvPr/>
          </p:nvSpPr>
          <p:spPr>
            <a:xfrm>
              <a:off x="5656021" y="5138554"/>
              <a:ext cx="2377564" cy="707886"/>
            </a:xfrm>
            <a:prstGeom prst="rect">
              <a:avLst/>
            </a:prstGeom>
            <a:noFill/>
            <a:ln>
              <a:noFill/>
            </a:ln>
          </p:spPr>
          <p:txBody>
            <a:bodyPr spcFirstLastPara="1" wrap="square" lIns="0" tIns="0" rIns="91425" bIns="91425" anchor="b" anchorCtr="0">
              <a:spAutoFit/>
            </a:bodyPr>
            <a:lstStyle/>
            <a:p>
              <a:pPr marL="0" marR="0" lvl="0" indent="0" algn="r" rtl="0">
                <a:spcBef>
                  <a:spcPts val="0"/>
                </a:spcBef>
                <a:spcAft>
                  <a:spcPts val="0"/>
                </a:spcAft>
                <a:buNone/>
              </a:pPr>
              <a:r>
                <a:rPr lang="en-GB" sz="2000">
                  <a:solidFill>
                    <a:srgbClr val="002856"/>
                  </a:solidFill>
                  <a:latin typeface="Arial Black"/>
                  <a:ea typeface="Arial Black"/>
                  <a:cs typeface="Arial Black"/>
                  <a:sym typeface="Arial Black"/>
                </a:rPr>
                <a:t>Scalable Foundation</a:t>
              </a:r>
              <a:endParaRPr/>
            </a:p>
          </p:txBody>
        </p:sp>
        <p:sp>
          <p:nvSpPr>
            <p:cNvPr id="340" name="Google Shape;340;p4"/>
            <p:cNvSpPr txBox="1"/>
            <p:nvPr/>
          </p:nvSpPr>
          <p:spPr>
            <a:xfrm>
              <a:off x="7440004" y="4333132"/>
              <a:ext cx="593581" cy="507831"/>
            </a:xfrm>
            <a:prstGeom prst="rect">
              <a:avLst/>
            </a:prstGeom>
            <a:noFill/>
            <a:ln>
              <a:noFill/>
            </a:ln>
          </p:spPr>
          <p:txBody>
            <a:bodyPr spcFirstLastPara="1" wrap="square" lIns="90000" tIns="228600" rIns="91425" bIns="0" anchor="b" anchorCtr="0">
              <a:spAutoFit/>
            </a:bodyPr>
            <a:lstStyle/>
            <a:p>
              <a:pPr marL="0" marR="0" lvl="0" indent="0" algn="l" rtl="0">
                <a:spcBef>
                  <a:spcPts val="0"/>
                </a:spcBef>
                <a:spcAft>
                  <a:spcPts val="0"/>
                </a:spcAft>
                <a:buNone/>
              </a:pPr>
              <a:r>
                <a:rPr lang="en-GB" sz="1800" b="1">
                  <a:solidFill>
                    <a:srgbClr val="979D9D"/>
                  </a:solidFill>
                  <a:latin typeface="Arial"/>
                  <a:ea typeface="Arial"/>
                  <a:cs typeface="Arial"/>
                  <a:sym typeface="Arial"/>
                </a:rPr>
                <a:t>CIO</a:t>
              </a:r>
              <a:endParaRPr sz="1600" b="1">
                <a:solidFill>
                  <a:srgbClr val="979D9D"/>
                </a:solidFill>
                <a:latin typeface="Arial"/>
                <a:ea typeface="Arial"/>
                <a:cs typeface="Arial"/>
                <a:sym typeface="Arial"/>
              </a:endParaRPr>
            </a:p>
          </p:txBody>
        </p:sp>
      </p:grpSp>
      <p:sp>
        <p:nvSpPr>
          <p:cNvPr id="341" name="Google Shape;341;p4"/>
          <p:cNvSpPr/>
          <p:nvPr/>
        </p:nvSpPr>
        <p:spPr>
          <a:xfrm rot="10800000" flipH="1">
            <a:off x="4444662" y="2405979"/>
            <a:ext cx="3559427" cy="1513307"/>
          </a:xfrm>
          <a:prstGeom prst="rtTriangle">
            <a:avLst/>
          </a:prstGeom>
          <a:solidFill>
            <a:srgbClr val="009AD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2" name="Google Shape;342;p4"/>
          <p:cNvSpPr txBox="1"/>
          <p:nvPr/>
        </p:nvSpPr>
        <p:spPr>
          <a:xfrm>
            <a:off x="4444661" y="2405979"/>
            <a:ext cx="2380938" cy="446276"/>
          </a:xfrm>
          <a:prstGeom prst="rect">
            <a:avLst/>
          </a:prstGeom>
          <a:noFill/>
          <a:ln>
            <a:noFill/>
          </a:ln>
        </p:spPr>
        <p:txBody>
          <a:bodyPr spcFirstLastPara="1" wrap="square" lIns="90000" tIns="91425" rIns="91425" bIns="45700" anchor="t" anchorCtr="0">
            <a:spAutoFit/>
          </a:bodyPr>
          <a:lstStyle/>
          <a:p>
            <a:pPr marL="0" marR="0" lvl="0" indent="0" algn="l" rtl="0">
              <a:spcBef>
                <a:spcPts val="0"/>
              </a:spcBef>
              <a:spcAft>
                <a:spcPts val="0"/>
              </a:spcAft>
              <a:buNone/>
            </a:pPr>
            <a:r>
              <a:rPr lang="en-GB" sz="2000">
                <a:solidFill>
                  <a:srgbClr val="FFFFFF"/>
                </a:solidFill>
                <a:latin typeface="Arial Black"/>
                <a:ea typeface="Arial Black"/>
                <a:cs typeface="Arial Black"/>
                <a:sym typeface="Arial Black"/>
              </a:rPr>
              <a:t>Digitalization</a:t>
            </a:r>
            <a:endParaRPr/>
          </a:p>
        </p:txBody>
      </p:sp>
      <p:sp>
        <p:nvSpPr>
          <p:cNvPr id="343" name="Google Shape;343;p4"/>
          <p:cNvSpPr txBox="1"/>
          <p:nvPr/>
        </p:nvSpPr>
        <p:spPr>
          <a:xfrm>
            <a:off x="4444661" y="3411455"/>
            <a:ext cx="683349" cy="507831"/>
          </a:xfrm>
          <a:prstGeom prst="rect">
            <a:avLst/>
          </a:prstGeom>
          <a:noFill/>
          <a:ln>
            <a:noFill/>
          </a:ln>
        </p:spPr>
        <p:txBody>
          <a:bodyPr spcFirstLastPara="1" wrap="square" lIns="90000" tIns="0" rIns="91425" bIns="228600" anchor="b" anchorCtr="0">
            <a:spAutoFit/>
          </a:bodyPr>
          <a:lstStyle/>
          <a:p>
            <a:pPr marL="0" marR="0" lvl="0" indent="0" algn="l" rtl="0">
              <a:spcBef>
                <a:spcPts val="0"/>
              </a:spcBef>
              <a:spcAft>
                <a:spcPts val="0"/>
              </a:spcAft>
              <a:buNone/>
            </a:pPr>
            <a:r>
              <a:rPr lang="en-GB" sz="1800" b="1">
                <a:solidFill>
                  <a:srgbClr val="004D6B"/>
                </a:solidFill>
                <a:latin typeface="Arial"/>
                <a:ea typeface="Arial"/>
                <a:cs typeface="Arial"/>
                <a:sym typeface="Arial"/>
              </a:rPr>
              <a:t>CEO</a:t>
            </a:r>
            <a:endParaRPr sz="1600" b="1">
              <a:solidFill>
                <a:srgbClr val="004D6B"/>
              </a:solidFill>
              <a:latin typeface="Arial"/>
              <a:ea typeface="Arial"/>
              <a:cs typeface="Arial"/>
              <a:sym typeface="Arial"/>
            </a:endParaRPr>
          </a:p>
        </p:txBody>
      </p:sp>
      <p:grpSp>
        <p:nvGrpSpPr>
          <p:cNvPr id="344" name="Google Shape;344;p4"/>
          <p:cNvGrpSpPr/>
          <p:nvPr/>
        </p:nvGrpSpPr>
        <p:grpSpPr>
          <a:xfrm>
            <a:off x="4474157" y="2435475"/>
            <a:ext cx="3559428" cy="1513308"/>
            <a:chOff x="4474157" y="2435475"/>
            <a:chExt cx="3559428" cy="1513308"/>
          </a:xfrm>
        </p:grpSpPr>
        <p:sp>
          <p:nvSpPr>
            <p:cNvPr id="345" name="Google Shape;345;p4"/>
            <p:cNvSpPr/>
            <p:nvPr/>
          </p:nvSpPr>
          <p:spPr>
            <a:xfrm flipH="1">
              <a:off x="4474157" y="2435477"/>
              <a:ext cx="3554382" cy="1513306"/>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6" name="Google Shape;346;p4"/>
            <p:cNvSpPr txBox="1"/>
            <p:nvPr/>
          </p:nvSpPr>
          <p:spPr>
            <a:xfrm>
              <a:off x="5656021" y="3240897"/>
              <a:ext cx="2377564" cy="707886"/>
            </a:xfrm>
            <a:prstGeom prst="rect">
              <a:avLst/>
            </a:prstGeom>
            <a:noFill/>
            <a:ln>
              <a:noFill/>
            </a:ln>
          </p:spPr>
          <p:txBody>
            <a:bodyPr spcFirstLastPara="1" wrap="square" lIns="0" tIns="0" rIns="91425" bIns="91425" anchor="b" anchorCtr="0">
              <a:spAutoFit/>
            </a:bodyPr>
            <a:lstStyle/>
            <a:p>
              <a:pPr marL="0" marR="0" lvl="0" indent="0" algn="r" rtl="0">
                <a:spcBef>
                  <a:spcPts val="0"/>
                </a:spcBef>
                <a:spcAft>
                  <a:spcPts val="0"/>
                </a:spcAft>
                <a:buNone/>
              </a:pPr>
              <a:r>
                <a:rPr lang="en-GB" sz="2000">
                  <a:solidFill>
                    <a:srgbClr val="002856"/>
                  </a:solidFill>
                  <a:latin typeface="Arial Black"/>
                  <a:ea typeface="Arial Black"/>
                  <a:cs typeface="Arial Black"/>
                  <a:sym typeface="Arial Black"/>
                </a:rPr>
                <a:t>Creative Technology </a:t>
              </a:r>
              <a:endParaRPr/>
            </a:p>
          </p:txBody>
        </p:sp>
        <p:sp>
          <p:nvSpPr>
            <p:cNvPr id="347" name="Google Shape;347;p4"/>
            <p:cNvSpPr txBox="1"/>
            <p:nvPr/>
          </p:nvSpPr>
          <p:spPr>
            <a:xfrm>
              <a:off x="7440004" y="2435475"/>
              <a:ext cx="593581" cy="507831"/>
            </a:xfrm>
            <a:prstGeom prst="rect">
              <a:avLst/>
            </a:prstGeom>
            <a:noFill/>
            <a:ln>
              <a:noFill/>
            </a:ln>
          </p:spPr>
          <p:txBody>
            <a:bodyPr spcFirstLastPara="1" wrap="square" lIns="90000" tIns="228600" rIns="91425" bIns="0" anchor="b" anchorCtr="0">
              <a:spAutoFit/>
            </a:bodyPr>
            <a:lstStyle/>
            <a:p>
              <a:pPr marL="0" marR="0" lvl="0" indent="0" algn="l" rtl="0">
                <a:spcBef>
                  <a:spcPts val="0"/>
                </a:spcBef>
                <a:spcAft>
                  <a:spcPts val="0"/>
                </a:spcAft>
                <a:buNone/>
              </a:pPr>
              <a:r>
                <a:rPr lang="en-GB" sz="1800" b="1">
                  <a:solidFill>
                    <a:srgbClr val="979D9D"/>
                  </a:solidFill>
                  <a:latin typeface="Arial"/>
                  <a:ea typeface="Arial"/>
                  <a:cs typeface="Arial"/>
                  <a:sym typeface="Arial"/>
                </a:rPr>
                <a:t>CIO</a:t>
              </a:r>
              <a:endParaRPr sz="1600" b="1">
                <a:solidFill>
                  <a:srgbClr val="979D9D"/>
                </a:solidFill>
                <a:latin typeface="Arial"/>
                <a:ea typeface="Arial"/>
                <a:cs typeface="Arial"/>
                <a:sym typeface="Arial"/>
              </a:endParaRPr>
            </a:p>
          </p:txBody>
        </p:sp>
      </p:grpSp>
      <p:sp>
        <p:nvSpPr>
          <p:cNvPr id="348" name="Google Shape;348;p4"/>
          <p:cNvSpPr/>
          <p:nvPr/>
        </p:nvSpPr>
        <p:spPr>
          <a:xfrm rot="10800000" flipH="1">
            <a:off x="4459895" y="508322"/>
            <a:ext cx="3544194" cy="1513307"/>
          </a:xfrm>
          <a:prstGeom prst="rtTriangle">
            <a:avLst/>
          </a:prstGeom>
          <a:solidFill>
            <a:srgbClr val="009AD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 name="Google Shape;349;p4"/>
          <p:cNvSpPr txBox="1"/>
          <p:nvPr/>
        </p:nvSpPr>
        <p:spPr>
          <a:xfrm>
            <a:off x="4459894" y="508322"/>
            <a:ext cx="2370749" cy="446276"/>
          </a:xfrm>
          <a:prstGeom prst="rect">
            <a:avLst/>
          </a:prstGeom>
          <a:noFill/>
          <a:ln>
            <a:noFill/>
          </a:ln>
        </p:spPr>
        <p:txBody>
          <a:bodyPr spcFirstLastPara="1" wrap="square" lIns="90000" tIns="91425" rIns="91425" bIns="45700" anchor="t" anchorCtr="0">
            <a:spAutoFit/>
          </a:bodyPr>
          <a:lstStyle/>
          <a:p>
            <a:pPr marL="0" marR="0" lvl="0" indent="0" algn="l" rtl="0">
              <a:spcBef>
                <a:spcPts val="0"/>
              </a:spcBef>
              <a:spcAft>
                <a:spcPts val="0"/>
              </a:spcAft>
              <a:buNone/>
            </a:pPr>
            <a:r>
              <a:rPr lang="en-GB" sz="2000">
                <a:solidFill>
                  <a:srgbClr val="FFFFFF"/>
                </a:solidFill>
                <a:latin typeface="Arial Black"/>
                <a:ea typeface="Arial Black"/>
                <a:cs typeface="Arial Black"/>
                <a:sym typeface="Arial Black"/>
              </a:rPr>
              <a:t>Growth</a:t>
            </a:r>
            <a:endParaRPr/>
          </a:p>
        </p:txBody>
      </p:sp>
      <p:sp>
        <p:nvSpPr>
          <p:cNvPr id="350" name="Google Shape;350;p4"/>
          <p:cNvSpPr txBox="1"/>
          <p:nvPr/>
        </p:nvSpPr>
        <p:spPr>
          <a:xfrm>
            <a:off x="4444661" y="1513798"/>
            <a:ext cx="683349" cy="507831"/>
          </a:xfrm>
          <a:prstGeom prst="rect">
            <a:avLst/>
          </a:prstGeom>
          <a:noFill/>
          <a:ln>
            <a:noFill/>
          </a:ln>
        </p:spPr>
        <p:txBody>
          <a:bodyPr spcFirstLastPara="1" wrap="square" lIns="90000" tIns="0" rIns="91425" bIns="228600" anchor="b" anchorCtr="0">
            <a:spAutoFit/>
          </a:bodyPr>
          <a:lstStyle/>
          <a:p>
            <a:pPr marL="0" marR="0" lvl="0" indent="0" algn="l" rtl="0">
              <a:spcBef>
                <a:spcPts val="0"/>
              </a:spcBef>
              <a:spcAft>
                <a:spcPts val="0"/>
              </a:spcAft>
              <a:buNone/>
            </a:pPr>
            <a:r>
              <a:rPr lang="en-GB" sz="1800" b="1">
                <a:solidFill>
                  <a:srgbClr val="004D6B"/>
                </a:solidFill>
                <a:latin typeface="Arial"/>
                <a:ea typeface="Arial"/>
                <a:cs typeface="Arial"/>
                <a:sym typeface="Arial"/>
              </a:rPr>
              <a:t>CEO</a:t>
            </a:r>
            <a:endParaRPr sz="1600" b="1">
              <a:solidFill>
                <a:srgbClr val="004D6B"/>
              </a:solidFill>
              <a:latin typeface="Arial"/>
              <a:ea typeface="Arial"/>
              <a:cs typeface="Arial"/>
              <a:sym typeface="Arial"/>
            </a:endParaRPr>
          </a:p>
        </p:txBody>
      </p:sp>
      <p:grpSp>
        <p:nvGrpSpPr>
          <p:cNvPr id="351" name="Google Shape;351;p4"/>
          <p:cNvGrpSpPr/>
          <p:nvPr/>
        </p:nvGrpSpPr>
        <p:grpSpPr>
          <a:xfrm>
            <a:off x="4474157" y="537818"/>
            <a:ext cx="3559428" cy="1513308"/>
            <a:chOff x="4474157" y="537818"/>
            <a:chExt cx="3559428" cy="1513308"/>
          </a:xfrm>
        </p:grpSpPr>
        <p:sp>
          <p:nvSpPr>
            <p:cNvPr id="352" name="Google Shape;352;p4"/>
            <p:cNvSpPr/>
            <p:nvPr/>
          </p:nvSpPr>
          <p:spPr>
            <a:xfrm flipH="1">
              <a:off x="4474157" y="537820"/>
              <a:ext cx="3554382" cy="1513306"/>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3" name="Google Shape;353;p4"/>
            <p:cNvSpPr txBox="1"/>
            <p:nvPr/>
          </p:nvSpPr>
          <p:spPr>
            <a:xfrm>
              <a:off x="5656021" y="1343240"/>
              <a:ext cx="2377564" cy="707886"/>
            </a:xfrm>
            <a:prstGeom prst="rect">
              <a:avLst/>
            </a:prstGeom>
            <a:noFill/>
            <a:ln>
              <a:noFill/>
            </a:ln>
          </p:spPr>
          <p:txBody>
            <a:bodyPr spcFirstLastPara="1" wrap="square" lIns="0" tIns="0" rIns="91425" bIns="91425" anchor="b" anchorCtr="0">
              <a:spAutoFit/>
            </a:bodyPr>
            <a:lstStyle/>
            <a:p>
              <a:pPr marL="0" marR="0" lvl="0" indent="0" algn="r" rtl="0">
                <a:spcBef>
                  <a:spcPts val="0"/>
                </a:spcBef>
                <a:spcAft>
                  <a:spcPts val="0"/>
                </a:spcAft>
                <a:buNone/>
              </a:pPr>
              <a:r>
                <a:rPr lang="en-GB" sz="2000">
                  <a:solidFill>
                    <a:srgbClr val="002856"/>
                  </a:solidFill>
                  <a:latin typeface="Arial Black"/>
                  <a:ea typeface="Arial Black"/>
                  <a:cs typeface="Arial Black"/>
                  <a:sym typeface="Arial Black"/>
                </a:rPr>
                <a:t>Force Multipliers</a:t>
              </a:r>
              <a:endParaRPr/>
            </a:p>
          </p:txBody>
        </p:sp>
        <p:sp>
          <p:nvSpPr>
            <p:cNvPr id="354" name="Google Shape;354;p4"/>
            <p:cNvSpPr txBox="1"/>
            <p:nvPr/>
          </p:nvSpPr>
          <p:spPr>
            <a:xfrm>
              <a:off x="7440004" y="537818"/>
              <a:ext cx="593581" cy="507831"/>
            </a:xfrm>
            <a:prstGeom prst="rect">
              <a:avLst/>
            </a:prstGeom>
            <a:noFill/>
            <a:ln>
              <a:noFill/>
            </a:ln>
          </p:spPr>
          <p:txBody>
            <a:bodyPr spcFirstLastPara="1" wrap="square" lIns="90000" tIns="228600" rIns="91425" bIns="0" anchor="b" anchorCtr="0">
              <a:spAutoFit/>
            </a:bodyPr>
            <a:lstStyle/>
            <a:p>
              <a:pPr marL="0" marR="0" lvl="0" indent="0" algn="l" rtl="0">
                <a:spcBef>
                  <a:spcPts val="0"/>
                </a:spcBef>
                <a:spcAft>
                  <a:spcPts val="0"/>
                </a:spcAft>
                <a:buNone/>
              </a:pPr>
              <a:r>
                <a:rPr lang="en-GB" sz="1800" b="1">
                  <a:solidFill>
                    <a:srgbClr val="979D9D"/>
                  </a:solidFill>
                  <a:latin typeface="Arial"/>
                  <a:ea typeface="Arial"/>
                  <a:cs typeface="Arial"/>
                  <a:sym typeface="Arial"/>
                </a:rPr>
                <a:t>CIO</a:t>
              </a:r>
              <a:endParaRPr sz="1600" b="1">
                <a:solidFill>
                  <a:srgbClr val="979D9D"/>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40"/>
          <p:cNvSpPr txBox="1">
            <a:spLocks noGrp="1"/>
          </p:cNvSpPr>
          <p:nvPr>
            <p:ph type="title"/>
          </p:nvPr>
        </p:nvSpPr>
        <p:spPr>
          <a:xfrm>
            <a:off x="1014717" y="2188528"/>
            <a:ext cx="10159694" cy="2215991"/>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2"/>
              </a:buClr>
              <a:buSzPts val="3200"/>
              <a:buFont typeface="Arial"/>
              <a:buNone/>
            </a:pPr>
            <a:r>
              <a:rPr lang="en-GB" sz="3200" b="1">
                <a:latin typeface="Arial"/>
                <a:ea typeface="Arial"/>
                <a:cs typeface="Arial"/>
                <a:sym typeface="Arial"/>
              </a:rPr>
              <a:t>By 2024, the design mantra for new SaaS and custom applications will be “composable API-first or API-only,” </a:t>
            </a:r>
            <a:r>
              <a:rPr lang="en-GB" sz="3200" b="1">
                <a:solidFill>
                  <a:srgbClr val="FF540A"/>
                </a:solidFill>
                <a:latin typeface="Arial"/>
                <a:ea typeface="Arial"/>
                <a:cs typeface="Arial"/>
                <a:sym typeface="Arial"/>
              </a:rPr>
              <a:t>rendering traditional SaaS and custom applications </a:t>
            </a:r>
            <a:r>
              <a:rPr lang="en-GB" sz="3200" b="1">
                <a:latin typeface="Arial"/>
                <a:ea typeface="Arial"/>
                <a:cs typeface="Arial"/>
                <a:sym typeface="Arial"/>
              </a:rPr>
              <a:t>“legacy.”</a:t>
            </a:r>
            <a:endParaRPr sz="3200" b="1">
              <a:latin typeface="Arial"/>
              <a:ea typeface="Arial"/>
              <a:cs typeface="Arial"/>
              <a:sym typeface="Arial"/>
            </a:endParaRPr>
          </a:p>
        </p:txBody>
      </p:sp>
      <p:sp>
        <p:nvSpPr>
          <p:cNvPr id="1377" name="Google Shape;1377;p40"/>
          <p:cNvSpPr txBox="1">
            <a:spLocks noGrp="1"/>
          </p:cNvSpPr>
          <p:nvPr>
            <p:ph type="body" idx="1"/>
          </p:nvPr>
        </p:nvSpPr>
        <p:spPr>
          <a:xfrm>
            <a:off x="1014717" y="4564976"/>
            <a:ext cx="10158412" cy="43088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D3D3D3"/>
              </a:buClr>
              <a:buSzPts val="1600"/>
              <a:buNone/>
            </a:pPr>
            <a:r>
              <a:rPr lang="en-GB">
                <a:solidFill>
                  <a:srgbClr val="D3D3D3"/>
                </a:solidFill>
              </a:rPr>
              <a:t>Gartner Strategic Planning Assumption</a:t>
            </a:r>
            <a:br>
              <a:rPr lang="en-GB">
                <a:solidFill>
                  <a:srgbClr val="D3D3D3"/>
                </a:solidFill>
              </a:rPr>
            </a:br>
            <a:r>
              <a:rPr lang="en-GB">
                <a:solidFill>
                  <a:srgbClr val="D3D3D3"/>
                </a:solidFill>
              </a:rPr>
              <a:t>Analysis by Yefim Natis, Dennis Gaughan, Tad Travis, Kirk Knoernschild, Mark O’Neill, Gene Alvarez</a:t>
            </a:r>
            <a:endParaRPr/>
          </a:p>
        </p:txBody>
      </p:sp>
      <p:sp>
        <p:nvSpPr>
          <p:cNvPr id="1378" name="Google Shape;1378;p40"/>
          <p:cNvSpPr txBox="1"/>
          <p:nvPr/>
        </p:nvSpPr>
        <p:spPr>
          <a:xfrm>
            <a:off x="1014717" y="1381740"/>
            <a:ext cx="10158412" cy="646331"/>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GB" sz="3600">
                <a:solidFill>
                  <a:srgbClr val="FF540A"/>
                </a:solidFill>
                <a:latin typeface="Arial Black"/>
                <a:ea typeface="Arial Black"/>
                <a:cs typeface="Arial Black"/>
                <a:sym typeface="Arial Black"/>
              </a:rPr>
              <a:t>Composable Applications</a:t>
            </a:r>
            <a:endParaRPr/>
          </a:p>
        </p:txBody>
      </p:sp>
      <p:grpSp>
        <p:nvGrpSpPr>
          <p:cNvPr id="1379" name="Google Shape;1379;p40"/>
          <p:cNvGrpSpPr/>
          <p:nvPr/>
        </p:nvGrpSpPr>
        <p:grpSpPr>
          <a:xfrm>
            <a:off x="1017588" y="484490"/>
            <a:ext cx="10244692" cy="700000"/>
            <a:chOff x="928437" y="640901"/>
            <a:chExt cx="10244692" cy="700000"/>
          </a:xfrm>
        </p:grpSpPr>
        <p:sp>
          <p:nvSpPr>
            <p:cNvPr id="1380" name="Google Shape;1380;p40"/>
            <p:cNvSpPr txBox="1"/>
            <p:nvPr/>
          </p:nvSpPr>
          <p:spPr>
            <a:xfrm>
              <a:off x="1913021" y="729291"/>
              <a:ext cx="9260108"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GB" sz="2800">
                  <a:solidFill>
                    <a:srgbClr val="FF540A"/>
                  </a:solidFill>
                  <a:latin typeface="Arial Black"/>
                  <a:ea typeface="Arial Black"/>
                  <a:cs typeface="Arial Black"/>
                  <a:sym typeface="Arial Black"/>
                </a:rPr>
                <a:t>Sculpting Change</a:t>
              </a:r>
              <a:endParaRPr/>
            </a:p>
          </p:txBody>
        </p:sp>
        <p:pic>
          <p:nvPicPr>
            <p:cNvPr id="1381" name="Google Shape;1381;p40"/>
            <p:cNvPicPr preferRelativeResize="0"/>
            <p:nvPr/>
          </p:nvPicPr>
          <p:blipFill rotWithShape="1">
            <a:blip r:embed="rId3">
              <a:alphaModFix/>
            </a:blip>
            <a:srcRect/>
            <a:stretch/>
          </p:blipFill>
          <p:spPr>
            <a:xfrm>
              <a:off x="928437" y="640901"/>
              <a:ext cx="900000" cy="700000"/>
            </a:xfrm>
            <a:prstGeom prst="rect">
              <a:avLst/>
            </a:prstGeom>
            <a:noFill/>
            <a:ln>
              <a:noFill/>
            </a:ln>
          </p:spPr>
        </p:pic>
      </p:grpSp>
      <p:sp>
        <p:nvSpPr>
          <p:cNvPr id="1382" name="Google Shape;1382;p40"/>
          <p:cNvSpPr txBox="1"/>
          <p:nvPr/>
        </p:nvSpPr>
        <p:spPr>
          <a:xfrm>
            <a:off x="457200" y="6076176"/>
            <a:ext cx="6229673" cy="2769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900">
                <a:solidFill>
                  <a:srgbClr val="D3D3D3"/>
                </a:solidFill>
                <a:latin typeface="Arial"/>
                <a:ea typeface="Arial"/>
                <a:cs typeface="Arial"/>
                <a:sym typeface="Arial"/>
              </a:rPr>
              <a:t>Gartner Research: </a:t>
            </a:r>
            <a:r>
              <a:rPr lang="en-GB" sz="900" u="sng">
                <a:solidFill>
                  <a:srgbClr val="D3D3D3"/>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Composable Applications</a:t>
            </a:r>
            <a:endParaRPr sz="900">
              <a:solidFill>
                <a:srgbClr val="D3D3D3"/>
              </a:solidFill>
              <a:latin typeface="Arial"/>
              <a:ea typeface="Arial"/>
              <a:cs typeface="Arial"/>
              <a:sym typeface="Arial"/>
            </a:endParaRPr>
          </a:p>
          <a:p>
            <a:pPr marL="0" marR="0" lvl="0" indent="0" algn="l" rtl="0">
              <a:spcBef>
                <a:spcPts val="0"/>
              </a:spcBef>
              <a:spcAft>
                <a:spcPts val="0"/>
              </a:spcAft>
              <a:buNone/>
            </a:pPr>
            <a:r>
              <a:rPr lang="en-GB" sz="900">
                <a:solidFill>
                  <a:srgbClr val="D3D3D3"/>
                </a:solidFill>
                <a:latin typeface="Arial"/>
                <a:ea typeface="Arial"/>
                <a:cs typeface="Arial"/>
                <a:sym typeface="Arial"/>
              </a:rPr>
              <a:t>Analysis by Yefim Natis, Dennis Gaughan, Tad Travis, Kirk Knoernschild, Mark O’Neill, Gene Alvarez</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1387" name="Google Shape;1387;p41"/>
          <p:cNvSpPr txBox="1">
            <a:spLocks noGrp="1"/>
          </p:cNvSpPr>
          <p:nvPr>
            <p:ph type="title"/>
          </p:nvPr>
        </p:nvSpPr>
        <p:spPr>
          <a:xfrm>
            <a:off x="1014717" y="2188528"/>
            <a:ext cx="10159694" cy="2215991"/>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2"/>
              </a:buClr>
              <a:buSzPts val="3200"/>
              <a:buFont typeface="Arial"/>
              <a:buNone/>
            </a:pPr>
            <a:r>
              <a:rPr lang="en-GB" sz="3200" b="1">
                <a:latin typeface="Arial"/>
                <a:ea typeface="Arial"/>
                <a:cs typeface="Arial"/>
                <a:sym typeface="Arial"/>
              </a:rPr>
              <a:t>By</a:t>
            </a:r>
            <a:r>
              <a:rPr lang="en-GB" sz="3200" b="1">
                <a:solidFill>
                  <a:schemeClr val="lt1"/>
                </a:solidFill>
                <a:latin typeface="Arial"/>
                <a:ea typeface="Arial"/>
                <a:cs typeface="Arial"/>
                <a:sym typeface="Arial"/>
              </a:rPr>
              <a:t> 2023</a:t>
            </a:r>
            <a:r>
              <a:rPr lang="en-GB" sz="3200" b="1">
                <a:latin typeface="Arial"/>
                <a:ea typeface="Arial"/>
                <a:cs typeface="Arial"/>
                <a:sym typeface="Arial"/>
              </a:rPr>
              <a:t>, more than </a:t>
            </a:r>
            <a:r>
              <a:rPr lang="en-GB" sz="3200" b="1">
                <a:solidFill>
                  <a:srgbClr val="FF540A"/>
                </a:solidFill>
                <a:latin typeface="Arial"/>
                <a:ea typeface="Arial"/>
                <a:cs typeface="Arial"/>
                <a:sym typeface="Arial"/>
              </a:rPr>
              <a:t>33% of large organizations </a:t>
            </a:r>
            <a:r>
              <a:rPr lang="en-GB" sz="3200" b="1">
                <a:latin typeface="Arial"/>
                <a:ea typeface="Arial"/>
                <a:cs typeface="Arial"/>
                <a:sym typeface="Arial"/>
              </a:rPr>
              <a:t>will have analysts practicing decision intelligence (including decision modelling).</a:t>
            </a:r>
            <a:endParaRPr/>
          </a:p>
        </p:txBody>
      </p:sp>
      <p:sp>
        <p:nvSpPr>
          <p:cNvPr id="1388" name="Google Shape;1388;p41"/>
          <p:cNvSpPr txBox="1">
            <a:spLocks noGrp="1"/>
          </p:cNvSpPr>
          <p:nvPr>
            <p:ph type="body" idx="1"/>
          </p:nvPr>
        </p:nvSpPr>
        <p:spPr>
          <a:xfrm>
            <a:off x="1014717" y="4564976"/>
            <a:ext cx="10158412" cy="43088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D3D3D3"/>
              </a:buClr>
              <a:buSzPts val="1600"/>
              <a:buNone/>
            </a:pPr>
            <a:r>
              <a:rPr lang="en-GB">
                <a:solidFill>
                  <a:srgbClr val="D3D3D3"/>
                </a:solidFill>
              </a:rPr>
              <a:t>Gartner Strategic Planning Assumption</a:t>
            </a:r>
            <a:br>
              <a:rPr lang="en-GB">
                <a:solidFill>
                  <a:srgbClr val="D3D3D3"/>
                </a:solidFill>
              </a:rPr>
            </a:br>
            <a:r>
              <a:rPr lang="en-GB">
                <a:solidFill>
                  <a:srgbClr val="D3D3D3"/>
                </a:solidFill>
              </a:rPr>
              <a:t>Analysis by Pieter den Hamer et al.</a:t>
            </a:r>
            <a:endParaRPr/>
          </a:p>
        </p:txBody>
      </p:sp>
      <p:sp>
        <p:nvSpPr>
          <p:cNvPr id="1389" name="Google Shape;1389;p41"/>
          <p:cNvSpPr txBox="1"/>
          <p:nvPr/>
        </p:nvSpPr>
        <p:spPr>
          <a:xfrm>
            <a:off x="1014717" y="1381740"/>
            <a:ext cx="10158412" cy="646331"/>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GB" sz="3600">
                <a:solidFill>
                  <a:srgbClr val="FF540A"/>
                </a:solidFill>
                <a:latin typeface="Arial Black"/>
                <a:ea typeface="Arial Black"/>
                <a:cs typeface="Arial Black"/>
                <a:sym typeface="Arial Black"/>
              </a:rPr>
              <a:t>Decision Intelligence</a:t>
            </a:r>
            <a:endParaRPr sz="3600">
              <a:solidFill>
                <a:srgbClr val="FF540A"/>
              </a:solidFill>
              <a:latin typeface="Arial Black"/>
              <a:ea typeface="Arial Black"/>
              <a:cs typeface="Arial Black"/>
              <a:sym typeface="Arial Black"/>
            </a:endParaRPr>
          </a:p>
        </p:txBody>
      </p:sp>
      <p:grpSp>
        <p:nvGrpSpPr>
          <p:cNvPr id="1390" name="Google Shape;1390;p41"/>
          <p:cNvGrpSpPr/>
          <p:nvPr/>
        </p:nvGrpSpPr>
        <p:grpSpPr>
          <a:xfrm>
            <a:off x="1017588" y="484490"/>
            <a:ext cx="10244692" cy="700000"/>
            <a:chOff x="928437" y="640901"/>
            <a:chExt cx="10244692" cy="700000"/>
          </a:xfrm>
        </p:grpSpPr>
        <p:sp>
          <p:nvSpPr>
            <p:cNvPr id="1391" name="Google Shape;1391;p41"/>
            <p:cNvSpPr txBox="1"/>
            <p:nvPr/>
          </p:nvSpPr>
          <p:spPr>
            <a:xfrm>
              <a:off x="1913021" y="729291"/>
              <a:ext cx="9260108"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GB" sz="2800">
                  <a:solidFill>
                    <a:srgbClr val="FF540A"/>
                  </a:solidFill>
                  <a:latin typeface="Arial Black"/>
                  <a:ea typeface="Arial Black"/>
                  <a:cs typeface="Arial Black"/>
                  <a:sym typeface="Arial Black"/>
                </a:rPr>
                <a:t>Sculpting Change</a:t>
              </a:r>
              <a:endParaRPr/>
            </a:p>
          </p:txBody>
        </p:sp>
        <p:pic>
          <p:nvPicPr>
            <p:cNvPr id="1392" name="Google Shape;1392;p41"/>
            <p:cNvPicPr preferRelativeResize="0"/>
            <p:nvPr/>
          </p:nvPicPr>
          <p:blipFill rotWithShape="1">
            <a:blip r:embed="rId3">
              <a:alphaModFix/>
            </a:blip>
            <a:srcRect/>
            <a:stretch/>
          </p:blipFill>
          <p:spPr>
            <a:xfrm>
              <a:off x="928437" y="640901"/>
              <a:ext cx="900000" cy="700000"/>
            </a:xfrm>
            <a:prstGeom prst="rect">
              <a:avLst/>
            </a:prstGeom>
            <a:noFill/>
            <a:ln>
              <a:noFill/>
            </a:ln>
          </p:spPr>
        </p:pic>
      </p:grpSp>
      <p:sp>
        <p:nvSpPr>
          <p:cNvPr id="1393" name="Google Shape;1393;p41"/>
          <p:cNvSpPr txBox="1"/>
          <p:nvPr/>
        </p:nvSpPr>
        <p:spPr>
          <a:xfrm>
            <a:off x="457200" y="6076176"/>
            <a:ext cx="6229673" cy="2769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900">
                <a:solidFill>
                  <a:srgbClr val="D3D3D3"/>
                </a:solidFill>
                <a:latin typeface="Arial"/>
                <a:ea typeface="Arial"/>
                <a:cs typeface="Arial"/>
                <a:sym typeface="Arial"/>
              </a:rPr>
              <a:t>Gartner Research: </a:t>
            </a:r>
            <a:r>
              <a:rPr lang="en-GB" sz="900" u="sng">
                <a:solidFill>
                  <a:srgbClr val="D3D3D3"/>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Decision Intelligence</a:t>
            </a:r>
            <a:endParaRPr sz="900">
              <a:solidFill>
                <a:srgbClr val="D3D3D3"/>
              </a:solidFill>
              <a:latin typeface="Arial"/>
              <a:ea typeface="Arial"/>
              <a:cs typeface="Arial"/>
              <a:sym typeface="Arial"/>
            </a:endParaRPr>
          </a:p>
          <a:p>
            <a:pPr marL="0" marR="0" lvl="0" indent="0" algn="l" rtl="0">
              <a:spcBef>
                <a:spcPts val="0"/>
              </a:spcBef>
              <a:spcAft>
                <a:spcPts val="0"/>
              </a:spcAft>
              <a:buNone/>
            </a:pPr>
            <a:r>
              <a:rPr lang="en-GB" sz="900">
                <a:solidFill>
                  <a:srgbClr val="D3D3D3"/>
                </a:solidFill>
                <a:latin typeface="Arial"/>
                <a:ea typeface="Arial"/>
                <a:cs typeface="Arial"/>
                <a:sym typeface="Arial"/>
              </a:rPr>
              <a:t>Analysis by Pieter den Hamer et al.</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42"/>
          <p:cNvSpPr txBox="1">
            <a:spLocks noGrp="1"/>
          </p:cNvSpPr>
          <p:nvPr>
            <p:ph type="title"/>
          </p:nvPr>
        </p:nvSpPr>
        <p:spPr>
          <a:xfrm>
            <a:off x="1014717" y="2188528"/>
            <a:ext cx="9919983" cy="2215991"/>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2"/>
              </a:buClr>
              <a:buSzPts val="3200"/>
              <a:buFont typeface="Arial"/>
              <a:buNone/>
            </a:pPr>
            <a:r>
              <a:rPr lang="en-GB" sz="3200" b="1">
                <a:latin typeface="Arial"/>
                <a:ea typeface="Arial"/>
                <a:cs typeface="Arial"/>
                <a:sym typeface="Arial"/>
              </a:rPr>
              <a:t>By 2024, diffuse hyperautomation spending will drive up the total cost of ownership </a:t>
            </a:r>
            <a:r>
              <a:rPr lang="en-GB" sz="3200" b="1">
                <a:solidFill>
                  <a:srgbClr val="FF540A"/>
                </a:solidFill>
                <a:latin typeface="Arial"/>
                <a:ea typeface="Arial"/>
                <a:cs typeface="Arial"/>
                <a:sym typeface="Arial"/>
              </a:rPr>
              <a:t>40-fold</a:t>
            </a:r>
            <a:r>
              <a:rPr lang="en-GB" sz="3200" b="1">
                <a:latin typeface="Arial"/>
                <a:ea typeface="Arial"/>
                <a:cs typeface="Arial"/>
                <a:sym typeface="Arial"/>
              </a:rPr>
              <a:t>, making adaptive governance a differentiating factor in corporate performance.</a:t>
            </a:r>
            <a:endParaRPr/>
          </a:p>
        </p:txBody>
      </p:sp>
      <p:sp>
        <p:nvSpPr>
          <p:cNvPr id="1399" name="Google Shape;1399;p42"/>
          <p:cNvSpPr txBox="1">
            <a:spLocks noGrp="1"/>
          </p:cNvSpPr>
          <p:nvPr>
            <p:ph type="body" idx="1"/>
          </p:nvPr>
        </p:nvSpPr>
        <p:spPr>
          <a:xfrm>
            <a:off x="1014717" y="4564976"/>
            <a:ext cx="10158412" cy="43088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D3D3D3"/>
              </a:buClr>
              <a:buSzPts val="1600"/>
              <a:buNone/>
            </a:pPr>
            <a:r>
              <a:rPr lang="en-GB">
                <a:solidFill>
                  <a:srgbClr val="D3D3D3"/>
                </a:solidFill>
              </a:rPr>
              <a:t>Gartner Strategic Planning Assumption</a:t>
            </a:r>
            <a:br>
              <a:rPr lang="en-GB">
                <a:solidFill>
                  <a:srgbClr val="D3D3D3"/>
                </a:solidFill>
              </a:rPr>
            </a:br>
            <a:r>
              <a:rPr lang="en-GB">
                <a:solidFill>
                  <a:srgbClr val="D3D3D3"/>
                </a:solidFill>
              </a:rPr>
              <a:t>Analysis by Stephanie Stoudt-Hansen, Frances Karamouzis, Keith Guttridge, Nicole Sturgill, Laurie Shotton </a:t>
            </a:r>
            <a:endParaRPr/>
          </a:p>
        </p:txBody>
      </p:sp>
      <p:sp>
        <p:nvSpPr>
          <p:cNvPr id="1400" name="Google Shape;1400;p42"/>
          <p:cNvSpPr txBox="1"/>
          <p:nvPr/>
        </p:nvSpPr>
        <p:spPr>
          <a:xfrm>
            <a:off x="1014717" y="1381740"/>
            <a:ext cx="10158412" cy="646331"/>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GB" sz="3600">
                <a:solidFill>
                  <a:srgbClr val="FF540A"/>
                </a:solidFill>
                <a:latin typeface="Arial Black"/>
                <a:ea typeface="Arial Black"/>
                <a:cs typeface="Arial Black"/>
                <a:sym typeface="Arial Black"/>
              </a:rPr>
              <a:t>Hyperautomation</a:t>
            </a:r>
            <a:endParaRPr/>
          </a:p>
        </p:txBody>
      </p:sp>
      <p:grpSp>
        <p:nvGrpSpPr>
          <p:cNvPr id="1401" name="Google Shape;1401;p42"/>
          <p:cNvGrpSpPr/>
          <p:nvPr/>
        </p:nvGrpSpPr>
        <p:grpSpPr>
          <a:xfrm>
            <a:off x="1017588" y="484490"/>
            <a:ext cx="10244692" cy="700000"/>
            <a:chOff x="928437" y="640901"/>
            <a:chExt cx="10244692" cy="700000"/>
          </a:xfrm>
        </p:grpSpPr>
        <p:sp>
          <p:nvSpPr>
            <p:cNvPr id="1402" name="Google Shape;1402;p42"/>
            <p:cNvSpPr txBox="1"/>
            <p:nvPr/>
          </p:nvSpPr>
          <p:spPr>
            <a:xfrm>
              <a:off x="1913021" y="729291"/>
              <a:ext cx="9260108"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GB" sz="2800">
                  <a:solidFill>
                    <a:srgbClr val="FF540A"/>
                  </a:solidFill>
                  <a:latin typeface="Arial Black"/>
                  <a:ea typeface="Arial Black"/>
                  <a:cs typeface="Arial Black"/>
                  <a:sym typeface="Arial Black"/>
                </a:rPr>
                <a:t>Sculpting Change</a:t>
              </a:r>
              <a:endParaRPr/>
            </a:p>
          </p:txBody>
        </p:sp>
        <p:pic>
          <p:nvPicPr>
            <p:cNvPr id="1403" name="Google Shape;1403;p42"/>
            <p:cNvPicPr preferRelativeResize="0"/>
            <p:nvPr/>
          </p:nvPicPr>
          <p:blipFill rotWithShape="1">
            <a:blip r:embed="rId3">
              <a:alphaModFix/>
            </a:blip>
            <a:srcRect/>
            <a:stretch/>
          </p:blipFill>
          <p:spPr>
            <a:xfrm>
              <a:off x="928437" y="640901"/>
              <a:ext cx="900000" cy="700000"/>
            </a:xfrm>
            <a:prstGeom prst="rect">
              <a:avLst/>
            </a:prstGeom>
            <a:noFill/>
            <a:ln>
              <a:noFill/>
            </a:ln>
          </p:spPr>
        </p:pic>
      </p:grpSp>
      <p:sp>
        <p:nvSpPr>
          <p:cNvPr id="1404" name="Google Shape;1404;p42"/>
          <p:cNvSpPr txBox="1"/>
          <p:nvPr/>
        </p:nvSpPr>
        <p:spPr>
          <a:xfrm>
            <a:off x="457200" y="6076176"/>
            <a:ext cx="6229673" cy="2769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900">
                <a:solidFill>
                  <a:srgbClr val="D3D3D3"/>
                </a:solidFill>
                <a:latin typeface="Arial"/>
                <a:ea typeface="Arial"/>
                <a:cs typeface="Arial"/>
                <a:sym typeface="Arial"/>
              </a:rPr>
              <a:t>Gartner Research: </a:t>
            </a:r>
            <a:r>
              <a:rPr lang="en-GB" sz="900" u="sng">
                <a:solidFill>
                  <a:srgbClr val="D3D3D3"/>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Hyperautomation</a:t>
            </a:r>
            <a:endParaRPr sz="900">
              <a:solidFill>
                <a:srgbClr val="D3D3D3"/>
              </a:solidFill>
              <a:latin typeface="Arial"/>
              <a:ea typeface="Arial"/>
              <a:cs typeface="Arial"/>
              <a:sym typeface="Arial"/>
            </a:endParaRPr>
          </a:p>
          <a:p>
            <a:pPr marL="0" marR="0" lvl="0" indent="0" algn="l" rtl="0">
              <a:spcBef>
                <a:spcPts val="0"/>
              </a:spcBef>
              <a:spcAft>
                <a:spcPts val="0"/>
              </a:spcAft>
              <a:buNone/>
            </a:pPr>
            <a:r>
              <a:rPr lang="en-GB" sz="900">
                <a:solidFill>
                  <a:srgbClr val="D3D3D3"/>
                </a:solidFill>
                <a:latin typeface="Arial"/>
                <a:ea typeface="Arial"/>
                <a:cs typeface="Arial"/>
                <a:sym typeface="Arial"/>
              </a:rPr>
              <a:t>Analysis by Stephanie Stoudt-Hansen, Frances Karamouzis, Keith Guttridge, Nicole Sturgill, Laurie Shotton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43"/>
          <p:cNvSpPr txBox="1">
            <a:spLocks noGrp="1"/>
          </p:cNvSpPr>
          <p:nvPr>
            <p:ph type="title"/>
          </p:nvPr>
        </p:nvSpPr>
        <p:spPr>
          <a:xfrm>
            <a:off x="1014717" y="2188528"/>
            <a:ext cx="10159694" cy="2215991"/>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2"/>
              </a:buClr>
              <a:buSzPts val="3200"/>
              <a:buFont typeface="Arial"/>
              <a:buNone/>
            </a:pPr>
            <a:r>
              <a:rPr lang="en-GB" sz="3200" b="1">
                <a:latin typeface="Arial"/>
                <a:ea typeface="Arial"/>
                <a:cs typeface="Arial"/>
                <a:sym typeface="Arial"/>
              </a:rPr>
              <a:t>By 2025, the 10% of enterprises who establish AI engineering best practices will generate at least </a:t>
            </a:r>
            <a:r>
              <a:rPr lang="en-GB" sz="3200" b="1">
                <a:solidFill>
                  <a:srgbClr val="FF540A"/>
                </a:solidFill>
                <a:latin typeface="Arial"/>
                <a:ea typeface="Arial"/>
                <a:cs typeface="Arial"/>
                <a:sym typeface="Arial"/>
              </a:rPr>
              <a:t>three times more value </a:t>
            </a:r>
            <a:r>
              <a:rPr lang="en-GB" sz="3200" b="1">
                <a:latin typeface="Arial"/>
                <a:ea typeface="Arial"/>
                <a:cs typeface="Arial"/>
                <a:sym typeface="Arial"/>
              </a:rPr>
              <a:t>with their AI efforts than the 90% of enterprises who do not.</a:t>
            </a:r>
            <a:endParaRPr sz="3200">
              <a:latin typeface="Arial"/>
              <a:ea typeface="Arial"/>
              <a:cs typeface="Arial"/>
              <a:sym typeface="Arial"/>
            </a:endParaRPr>
          </a:p>
        </p:txBody>
      </p:sp>
      <p:sp>
        <p:nvSpPr>
          <p:cNvPr id="1410" name="Google Shape;1410;p43"/>
          <p:cNvSpPr txBox="1">
            <a:spLocks noGrp="1"/>
          </p:cNvSpPr>
          <p:nvPr>
            <p:ph type="body" idx="1"/>
          </p:nvPr>
        </p:nvSpPr>
        <p:spPr>
          <a:xfrm>
            <a:off x="1014717" y="4564976"/>
            <a:ext cx="10158412" cy="43088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D3D3D3"/>
              </a:buClr>
              <a:buSzPts val="1600"/>
              <a:buNone/>
            </a:pPr>
            <a:r>
              <a:rPr lang="en-GB">
                <a:solidFill>
                  <a:srgbClr val="D3D3D3"/>
                </a:solidFill>
              </a:rPr>
              <a:t>Gartner Strategic Planning Assumption</a:t>
            </a:r>
            <a:br>
              <a:rPr lang="en-GB">
                <a:solidFill>
                  <a:srgbClr val="D3D3D3"/>
                </a:solidFill>
              </a:rPr>
            </a:br>
            <a:r>
              <a:rPr lang="en-GB">
                <a:solidFill>
                  <a:srgbClr val="D3D3D3"/>
                </a:solidFill>
              </a:rPr>
              <a:t>Analysis by Kevin Gabbard, Soyeb Barot, and Jitendra Subramanyam</a:t>
            </a:r>
            <a:endParaRPr/>
          </a:p>
        </p:txBody>
      </p:sp>
      <p:sp>
        <p:nvSpPr>
          <p:cNvPr id="1411" name="Google Shape;1411;p43"/>
          <p:cNvSpPr txBox="1"/>
          <p:nvPr/>
        </p:nvSpPr>
        <p:spPr>
          <a:xfrm>
            <a:off x="1014717" y="1381740"/>
            <a:ext cx="10158412" cy="646331"/>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GB" sz="3600">
                <a:solidFill>
                  <a:srgbClr val="FF540A"/>
                </a:solidFill>
                <a:latin typeface="Arial Black"/>
                <a:ea typeface="Arial Black"/>
                <a:cs typeface="Arial Black"/>
                <a:sym typeface="Arial Black"/>
              </a:rPr>
              <a:t>AI Engineering</a:t>
            </a:r>
            <a:endParaRPr/>
          </a:p>
        </p:txBody>
      </p:sp>
      <p:grpSp>
        <p:nvGrpSpPr>
          <p:cNvPr id="1412" name="Google Shape;1412;p43"/>
          <p:cNvGrpSpPr/>
          <p:nvPr/>
        </p:nvGrpSpPr>
        <p:grpSpPr>
          <a:xfrm>
            <a:off x="1017588" y="484490"/>
            <a:ext cx="10244692" cy="700000"/>
            <a:chOff x="928437" y="640901"/>
            <a:chExt cx="10244692" cy="700000"/>
          </a:xfrm>
        </p:grpSpPr>
        <p:sp>
          <p:nvSpPr>
            <p:cNvPr id="1413" name="Google Shape;1413;p43"/>
            <p:cNvSpPr txBox="1"/>
            <p:nvPr/>
          </p:nvSpPr>
          <p:spPr>
            <a:xfrm>
              <a:off x="1913021" y="729291"/>
              <a:ext cx="9260108"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GB" sz="2800">
                  <a:solidFill>
                    <a:srgbClr val="FF540A"/>
                  </a:solidFill>
                  <a:latin typeface="Arial Black"/>
                  <a:ea typeface="Arial Black"/>
                  <a:cs typeface="Arial Black"/>
                  <a:sym typeface="Arial Black"/>
                </a:rPr>
                <a:t>Sculpting Change</a:t>
              </a:r>
              <a:endParaRPr/>
            </a:p>
          </p:txBody>
        </p:sp>
        <p:pic>
          <p:nvPicPr>
            <p:cNvPr id="1414" name="Google Shape;1414;p43"/>
            <p:cNvPicPr preferRelativeResize="0"/>
            <p:nvPr/>
          </p:nvPicPr>
          <p:blipFill rotWithShape="1">
            <a:blip r:embed="rId3">
              <a:alphaModFix/>
            </a:blip>
            <a:srcRect/>
            <a:stretch/>
          </p:blipFill>
          <p:spPr>
            <a:xfrm>
              <a:off x="928437" y="640901"/>
              <a:ext cx="900000" cy="700000"/>
            </a:xfrm>
            <a:prstGeom prst="rect">
              <a:avLst/>
            </a:prstGeom>
            <a:noFill/>
            <a:ln>
              <a:noFill/>
            </a:ln>
          </p:spPr>
        </p:pic>
      </p:grpSp>
      <p:sp>
        <p:nvSpPr>
          <p:cNvPr id="1415" name="Google Shape;1415;p43"/>
          <p:cNvSpPr txBox="1"/>
          <p:nvPr/>
        </p:nvSpPr>
        <p:spPr>
          <a:xfrm>
            <a:off x="457200" y="6076176"/>
            <a:ext cx="6229673" cy="2769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900">
                <a:solidFill>
                  <a:srgbClr val="D3D3D3"/>
                </a:solidFill>
                <a:latin typeface="Arial"/>
                <a:ea typeface="Arial"/>
                <a:cs typeface="Arial"/>
                <a:sym typeface="Arial"/>
              </a:rPr>
              <a:t>Gartner Research: </a:t>
            </a:r>
            <a:r>
              <a:rPr lang="en-GB" sz="900" u="sng">
                <a:solidFill>
                  <a:srgbClr val="D3D3D3"/>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AI Engineering</a:t>
            </a:r>
            <a:endParaRPr sz="900">
              <a:solidFill>
                <a:srgbClr val="D3D3D3"/>
              </a:solidFill>
              <a:latin typeface="Arial"/>
              <a:ea typeface="Arial"/>
              <a:cs typeface="Arial"/>
              <a:sym typeface="Arial"/>
            </a:endParaRPr>
          </a:p>
          <a:p>
            <a:pPr marL="0" marR="0" lvl="0" indent="0" algn="l" rtl="0">
              <a:spcBef>
                <a:spcPts val="0"/>
              </a:spcBef>
              <a:spcAft>
                <a:spcPts val="0"/>
              </a:spcAft>
              <a:buNone/>
            </a:pPr>
            <a:r>
              <a:rPr lang="en-GB" sz="900">
                <a:solidFill>
                  <a:srgbClr val="D3D3D3"/>
                </a:solidFill>
                <a:latin typeface="Arial"/>
                <a:ea typeface="Arial"/>
                <a:cs typeface="Arial"/>
                <a:sym typeface="Arial"/>
              </a:rPr>
              <a:t>Analysis by Kevin Gabbard, Soyeb Barot, and Jitendra Subramanyam</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44"/>
          <p:cNvSpPr txBox="1">
            <a:spLocks noGrp="1"/>
          </p:cNvSpPr>
          <p:nvPr>
            <p:ph type="title"/>
          </p:nvPr>
        </p:nvSpPr>
        <p:spPr>
          <a:xfrm>
            <a:off x="1014717" y="2188528"/>
            <a:ext cx="10159694" cy="2215991"/>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2"/>
              </a:buClr>
              <a:buSzPts val="3200"/>
              <a:buFont typeface="Arial"/>
              <a:buNone/>
            </a:pPr>
            <a:r>
              <a:rPr lang="en-GB" sz="3200" b="1">
                <a:latin typeface="Arial"/>
                <a:ea typeface="Arial"/>
                <a:cs typeface="Arial"/>
                <a:sym typeface="Arial"/>
              </a:rPr>
              <a:t>By 2023, 75% of organizations that exploit distributed enterprise benefits will realize </a:t>
            </a:r>
            <a:br>
              <a:rPr lang="en-GB" sz="3200" b="1">
                <a:latin typeface="Arial"/>
                <a:ea typeface="Arial"/>
                <a:cs typeface="Arial"/>
                <a:sym typeface="Arial"/>
              </a:rPr>
            </a:br>
            <a:r>
              <a:rPr lang="en-GB" sz="3200" b="1">
                <a:solidFill>
                  <a:srgbClr val="FF540A"/>
                </a:solidFill>
                <a:latin typeface="Arial"/>
                <a:ea typeface="Arial"/>
                <a:cs typeface="Arial"/>
                <a:sym typeface="Arial"/>
              </a:rPr>
              <a:t>revenue growth 25% </a:t>
            </a:r>
            <a:r>
              <a:rPr lang="en-GB" sz="3200" b="1">
                <a:latin typeface="Arial"/>
                <a:ea typeface="Arial"/>
                <a:cs typeface="Arial"/>
                <a:sym typeface="Arial"/>
              </a:rPr>
              <a:t>faster than competitors.</a:t>
            </a:r>
            <a:endParaRPr sz="3200" b="1">
              <a:latin typeface="Arial"/>
              <a:ea typeface="Arial"/>
              <a:cs typeface="Arial"/>
              <a:sym typeface="Arial"/>
            </a:endParaRPr>
          </a:p>
        </p:txBody>
      </p:sp>
      <p:sp>
        <p:nvSpPr>
          <p:cNvPr id="1421" name="Google Shape;1421;p44"/>
          <p:cNvSpPr txBox="1">
            <a:spLocks noGrp="1"/>
          </p:cNvSpPr>
          <p:nvPr>
            <p:ph type="body" idx="1"/>
          </p:nvPr>
        </p:nvSpPr>
        <p:spPr>
          <a:xfrm>
            <a:off x="1014717" y="4564976"/>
            <a:ext cx="10158412" cy="43088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D3D3D3"/>
              </a:buClr>
              <a:buSzPts val="1600"/>
              <a:buNone/>
            </a:pPr>
            <a:r>
              <a:rPr lang="en-GB">
                <a:solidFill>
                  <a:srgbClr val="D3D3D3"/>
                </a:solidFill>
              </a:rPr>
              <a:t>Gartner Strategic Planning Assumption</a:t>
            </a:r>
            <a:br>
              <a:rPr lang="en-GB">
                <a:solidFill>
                  <a:srgbClr val="D3D3D3"/>
                </a:solidFill>
              </a:rPr>
            </a:br>
            <a:r>
              <a:rPr lang="en-GB">
                <a:solidFill>
                  <a:srgbClr val="D3D3D3"/>
                </a:solidFill>
              </a:rPr>
              <a:t>Analysis by David Groombridge, Tony Harvey, Stuart Downes and Manjunath Bhat</a:t>
            </a:r>
            <a:endParaRPr/>
          </a:p>
        </p:txBody>
      </p:sp>
      <p:sp>
        <p:nvSpPr>
          <p:cNvPr id="1422" name="Google Shape;1422;p44"/>
          <p:cNvSpPr txBox="1"/>
          <p:nvPr/>
        </p:nvSpPr>
        <p:spPr>
          <a:xfrm>
            <a:off x="1014717" y="1381740"/>
            <a:ext cx="10158412" cy="646331"/>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GB" sz="3600">
                <a:solidFill>
                  <a:srgbClr val="FF540A"/>
                </a:solidFill>
                <a:latin typeface="Arial Black"/>
                <a:ea typeface="Arial Black"/>
                <a:cs typeface="Arial Black"/>
                <a:sym typeface="Arial Black"/>
              </a:rPr>
              <a:t>Distributed Enterprise</a:t>
            </a:r>
            <a:endParaRPr/>
          </a:p>
        </p:txBody>
      </p:sp>
      <p:grpSp>
        <p:nvGrpSpPr>
          <p:cNvPr id="1423" name="Google Shape;1423;p44"/>
          <p:cNvGrpSpPr/>
          <p:nvPr/>
        </p:nvGrpSpPr>
        <p:grpSpPr>
          <a:xfrm>
            <a:off x="833954" y="484490"/>
            <a:ext cx="10244692" cy="700000"/>
            <a:chOff x="928437" y="640901"/>
            <a:chExt cx="10244692" cy="700000"/>
          </a:xfrm>
        </p:grpSpPr>
        <p:sp>
          <p:nvSpPr>
            <p:cNvPr id="1424" name="Google Shape;1424;p44"/>
            <p:cNvSpPr txBox="1"/>
            <p:nvPr/>
          </p:nvSpPr>
          <p:spPr>
            <a:xfrm>
              <a:off x="1913021" y="729291"/>
              <a:ext cx="9260108"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GB" sz="2800">
                  <a:solidFill>
                    <a:srgbClr val="FF540A"/>
                  </a:solidFill>
                  <a:latin typeface="Arial Black"/>
                  <a:ea typeface="Arial Black"/>
                  <a:cs typeface="Arial Black"/>
                  <a:sym typeface="Arial Black"/>
                </a:rPr>
                <a:t>Accelerating Growth</a:t>
              </a:r>
              <a:endParaRPr/>
            </a:p>
          </p:txBody>
        </p:sp>
        <p:pic>
          <p:nvPicPr>
            <p:cNvPr id="1425" name="Google Shape;1425;p44"/>
            <p:cNvPicPr preferRelativeResize="0"/>
            <p:nvPr/>
          </p:nvPicPr>
          <p:blipFill rotWithShape="1">
            <a:blip r:embed="rId3">
              <a:alphaModFix/>
            </a:blip>
            <a:srcRect/>
            <a:stretch/>
          </p:blipFill>
          <p:spPr>
            <a:xfrm>
              <a:off x="928437" y="640901"/>
              <a:ext cx="900000" cy="700000"/>
            </a:xfrm>
            <a:prstGeom prst="rect">
              <a:avLst/>
            </a:prstGeom>
            <a:noFill/>
            <a:ln>
              <a:noFill/>
            </a:ln>
          </p:spPr>
        </p:pic>
      </p:grpSp>
      <p:sp>
        <p:nvSpPr>
          <p:cNvPr id="1426" name="Google Shape;1426;p44"/>
          <p:cNvSpPr txBox="1"/>
          <p:nvPr/>
        </p:nvSpPr>
        <p:spPr>
          <a:xfrm>
            <a:off x="457200" y="6076176"/>
            <a:ext cx="6229673" cy="2769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900">
                <a:solidFill>
                  <a:srgbClr val="D3D3D3"/>
                </a:solidFill>
                <a:latin typeface="Arial"/>
                <a:ea typeface="Arial"/>
                <a:cs typeface="Arial"/>
                <a:sym typeface="Arial"/>
              </a:rPr>
              <a:t>Gartner Research: </a:t>
            </a:r>
            <a:r>
              <a:rPr lang="en-GB" sz="900" u="sng">
                <a:solidFill>
                  <a:srgbClr val="D3D3D3"/>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Distributed Enterprise</a:t>
            </a:r>
            <a:endParaRPr sz="900">
              <a:solidFill>
                <a:srgbClr val="D3D3D3"/>
              </a:solidFill>
              <a:latin typeface="Arial"/>
              <a:ea typeface="Arial"/>
              <a:cs typeface="Arial"/>
              <a:sym typeface="Arial"/>
            </a:endParaRPr>
          </a:p>
          <a:p>
            <a:pPr marL="0" marR="0" lvl="0" indent="0" algn="l" rtl="0">
              <a:spcBef>
                <a:spcPts val="0"/>
              </a:spcBef>
              <a:spcAft>
                <a:spcPts val="0"/>
              </a:spcAft>
              <a:buNone/>
            </a:pPr>
            <a:r>
              <a:rPr lang="en-GB" sz="900">
                <a:solidFill>
                  <a:srgbClr val="D3D3D3"/>
                </a:solidFill>
                <a:latin typeface="Arial"/>
                <a:ea typeface="Arial"/>
                <a:cs typeface="Arial"/>
                <a:sym typeface="Arial"/>
              </a:rPr>
              <a:t>Analysis by David Groombridge, Tony Harvey, Stuart Downes and Manjunath Bhat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45"/>
          <p:cNvSpPr txBox="1">
            <a:spLocks noGrp="1"/>
          </p:cNvSpPr>
          <p:nvPr>
            <p:ph type="title"/>
          </p:nvPr>
        </p:nvSpPr>
        <p:spPr>
          <a:xfrm>
            <a:off x="1014717" y="2188528"/>
            <a:ext cx="10159694" cy="2215991"/>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2"/>
              </a:buClr>
              <a:buSzPts val="3200"/>
              <a:buFont typeface="Arial"/>
              <a:buNone/>
            </a:pPr>
            <a:r>
              <a:rPr lang="en-GB" sz="3200" b="1">
                <a:latin typeface="Arial"/>
                <a:ea typeface="Arial"/>
                <a:cs typeface="Arial"/>
                <a:sym typeface="Arial"/>
              </a:rPr>
              <a:t>By 2026, </a:t>
            </a:r>
            <a:r>
              <a:rPr lang="en-GB" sz="3200" b="1">
                <a:solidFill>
                  <a:srgbClr val="FF540A"/>
                </a:solidFill>
                <a:latin typeface="Arial"/>
                <a:ea typeface="Arial"/>
                <a:cs typeface="Arial"/>
                <a:sym typeface="Arial"/>
              </a:rPr>
              <a:t>60% of large enterprises </a:t>
            </a:r>
            <a:r>
              <a:rPr lang="en-GB" sz="3200" b="1">
                <a:latin typeface="Arial"/>
                <a:ea typeface="Arial"/>
                <a:cs typeface="Arial"/>
                <a:sym typeface="Arial"/>
              </a:rPr>
              <a:t>will use total experience to transform their business models to achieve world-class customer and employee advocacy levels. </a:t>
            </a:r>
            <a:endParaRPr/>
          </a:p>
        </p:txBody>
      </p:sp>
      <p:sp>
        <p:nvSpPr>
          <p:cNvPr id="1432" name="Google Shape;1432;p45"/>
          <p:cNvSpPr txBox="1">
            <a:spLocks noGrp="1"/>
          </p:cNvSpPr>
          <p:nvPr>
            <p:ph type="body" idx="1"/>
          </p:nvPr>
        </p:nvSpPr>
        <p:spPr>
          <a:xfrm>
            <a:off x="1014717" y="4564976"/>
            <a:ext cx="10158412" cy="43088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D3D3D3"/>
              </a:buClr>
              <a:buSzPts val="1600"/>
              <a:buNone/>
            </a:pPr>
            <a:r>
              <a:rPr lang="en-GB">
                <a:solidFill>
                  <a:srgbClr val="D3D3D3"/>
                </a:solidFill>
              </a:rPr>
              <a:t>Gartner Strategic Planning Assumption</a:t>
            </a:r>
            <a:br>
              <a:rPr lang="en-GB">
                <a:solidFill>
                  <a:srgbClr val="D3D3D3"/>
                </a:solidFill>
              </a:rPr>
            </a:br>
            <a:r>
              <a:rPr lang="en-GB">
                <a:solidFill>
                  <a:srgbClr val="D3D3D3"/>
                </a:solidFill>
              </a:rPr>
              <a:t>Analysis by Jason Wong, Michelle Duerst, Don Scheibenreif, Saul Brand, Michael Chiu, and Van Baker</a:t>
            </a:r>
            <a:endParaRPr/>
          </a:p>
        </p:txBody>
      </p:sp>
      <p:sp>
        <p:nvSpPr>
          <p:cNvPr id="1433" name="Google Shape;1433;p45"/>
          <p:cNvSpPr txBox="1"/>
          <p:nvPr/>
        </p:nvSpPr>
        <p:spPr>
          <a:xfrm>
            <a:off x="1014717" y="1381740"/>
            <a:ext cx="10158412" cy="646331"/>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GB" sz="3600">
                <a:solidFill>
                  <a:srgbClr val="FF540A"/>
                </a:solidFill>
                <a:latin typeface="Arial Black"/>
                <a:ea typeface="Arial Black"/>
                <a:cs typeface="Arial Black"/>
                <a:sym typeface="Arial Black"/>
              </a:rPr>
              <a:t>Total Experience</a:t>
            </a:r>
            <a:endParaRPr/>
          </a:p>
        </p:txBody>
      </p:sp>
      <p:grpSp>
        <p:nvGrpSpPr>
          <p:cNvPr id="1434" name="Google Shape;1434;p45"/>
          <p:cNvGrpSpPr/>
          <p:nvPr/>
        </p:nvGrpSpPr>
        <p:grpSpPr>
          <a:xfrm>
            <a:off x="833954" y="484490"/>
            <a:ext cx="10244692" cy="700000"/>
            <a:chOff x="928437" y="640901"/>
            <a:chExt cx="10244692" cy="700000"/>
          </a:xfrm>
        </p:grpSpPr>
        <p:sp>
          <p:nvSpPr>
            <p:cNvPr id="1435" name="Google Shape;1435;p45"/>
            <p:cNvSpPr txBox="1"/>
            <p:nvPr/>
          </p:nvSpPr>
          <p:spPr>
            <a:xfrm>
              <a:off x="1913021" y="729291"/>
              <a:ext cx="9260108"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GB" sz="2800">
                  <a:solidFill>
                    <a:srgbClr val="FF540A"/>
                  </a:solidFill>
                  <a:latin typeface="Arial Black"/>
                  <a:ea typeface="Arial Black"/>
                  <a:cs typeface="Arial Black"/>
                  <a:sym typeface="Arial Black"/>
                </a:rPr>
                <a:t>Accelerating Growth</a:t>
              </a:r>
              <a:endParaRPr/>
            </a:p>
          </p:txBody>
        </p:sp>
        <p:pic>
          <p:nvPicPr>
            <p:cNvPr id="1436" name="Google Shape;1436;p45"/>
            <p:cNvPicPr preferRelativeResize="0"/>
            <p:nvPr/>
          </p:nvPicPr>
          <p:blipFill rotWithShape="1">
            <a:blip r:embed="rId3">
              <a:alphaModFix/>
            </a:blip>
            <a:srcRect/>
            <a:stretch/>
          </p:blipFill>
          <p:spPr>
            <a:xfrm>
              <a:off x="928437" y="640901"/>
              <a:ext cx="900000" cy="700000"/>
            </a:xfrm>
            <a:prstGeom prst="rect">
              <a:avLst/>
            </a:prstGeom>
            <a:noFill/>
            <a:ln>
              <a:noFill/>
            </a:ln>
          </p:spPr>
        </p:pic>
      </p:grpSp>
      <p:sp>
        <p:nvSpPr>
          <p:cNvPr id="1437" name="Google Shape;1437;p45"/>
          <p:cNvSpPr txBox="1"/>
          <p:nvPr/>
        </p:nvSpPr>
        <p:spPr>
          <a:xfrm>
            <a:off x="457200" y="6076176"/>
            <a:ext cx="6229673" cy="2769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900">
                <a:solidFill>
                  <a:srgbClr val="D3D3D3"/>
                </a:solidFill>
                <a:latin typeface="Arial"/>
                <a:ea typeface="Arial"/>
                <a:cs typeface="Arial"/>
                <a:sym typeface="Arial"/>
              </a:rPr>
              <a:t>Gartner Research: </a:t>
            </a:r>
            <a:r>
              <a:rPr lang="en-GB" sz="900" u="sng">
                <a:solidFill>
                  <a:srgbClr val="D3D3D3"/>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Total Experience</a:t>
            </a:r>
            <a:endParaRPr sz="900">
              <a:solidFill>
                <a:srgbClr val="D3D3D3"/>
              </a:solidFill>
              <a:latin typeface="Arial"/>
              <a:ea typeface="Arial"/>
              <a:cs typeface="Arial"/>
              <a:sym typeface="Arial"/>
            </a:endParaRPr>
          </a:p>
          <a:p>
            <a:pPr marL="0" marR="0" lvl="0" indent="0" algn="l" rtl="0">
              <a:spcBef>
                <a:spcPts val="0"/>
              </a:spcBef>
              <a:spcAft>
                <a:spcPts val="0"/>
              </a:spcAft>
              <a:buNone/>
            </a:pPr>
            <a:r>
              <a:rPr lang="en-GB" sz="900">
                <a:solidFill>
                  <a:srgbClr val="D3D3D3"/>
                </a:solidFill>
                <a:latin typeface="Arial"/>
                <a:ea typeface="Arial"/>
                <a:cs typeface="Arial"/>
                <a:sym typeface="Arial"/>
              </a:rPr>
              <a:t>Analysis by Jason Wong, Michelle Duerst, Don Scheibenreif, Saul Brand, Michael Chiu, and Van Baker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46"/>
          <p:cNvSpPr txBox="1">
            <a:spLocks noGrp="1"/>
          </p:cNvSpPr>
          <p:nvPr>
            <p:ph type="title"/>
          </p:nvPr>
        </p:nvSpPr>
        <p:spPr>
          <a:xfrm>
            <a:off x="1014717" y="2188528"/>
            <a:ext cx="10159694" cy="2215991"/>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2"/>
              </a:buClr>
              <a:buSzPts val="3200"/>
              <a:buFont typeface="Arial"/>
              <a:buNone/>
            </a:pPr>
            <a:r>
              <a:rPr lang="en-GB" sz="3200" b="1">
                <a:latin typeface="Arial"/>
                <a:ea typeface="Arial"/>
                <a:cs typeface="Arial"/>
                <a:sym typeface="Arial"/>
              </a:rPr>
              <a:t>By </a:t>
            </a:r>
            <a:r>
              <a:rPr lang="en-GB" sz="3200" b="1">
                <a:solidFill>
                  <a:schemeClr val="lt1"/>
                </a:solidFill>
                <a:latin typeface="Arial"/>
                <a:ea typeface="Arial"/>
                <a:cs typeface="Arial"/>
                <a:sym typeface="Arial"/>
              </a:rPr>
              <a:t>2024</a:t>
            </a:r>
            <a:r>
              <a:rPr lang="en-GB" sz="3200" b="1">
                <a:latin typeface="Arial"/>
                <a:ea typeface="Arial"/>
                <a:cs typeface="Arial"/>
                <a:sym typeface="Arial"/>
              </a:rPr>
              <a:t>, </a:t>
            </a:r>
            <a:r>
              <a:rPr lang="en-GB" sz="3200" b="1">
                <a:solidFill>
                  <a:srgbClr val="FF540A"/>
                </a:solidFill>
                <a:latin typeface="Arial"/>
                <a:ea typeface="Arial"/>
                <a:cs typeface="Arial"/>
                <a:sym typeface="Arial"/>
              </a:rPr>
              <a:t>20% of organisations </a:t>
            </a:r>
            <a:r>
              <a:rPr lang="en-GB" sz="3200" b="1">
                <a:latin typeface="Arial"/>
                <a:ea typeface="Arial"/>
                <a:cs typeface="Arial"/>
                <a:sym typeface="Arial"/>
              </a:rPr>
              <a:t>that sell autonomic systems or devices will require customers to waive indemnity provisions related to their products’ learned behavior. </a:t>
            </a:r>
            <a:endParaRPr sz="3200">
              <a:latin typeface="Arial"/>
              <a:ea typeface="Arial"/>
              <a:cs typeface="Arial"/>
              <a:sym typeface="Arial"/>
            </a:endParaRPr>
          </a:p>
        </p:txBody>
      </p:sp>
      <p:sp>
        <p:nvSpPr>
          <p:cNvPr id="1443" name="Google Shape;1443;p46"/>
          <p:cNvSpPr txBox="1">
            <a:spLocks noGrp="1"/>
          </p:cNvSpPr>
          <p:nvPr>
            <p:ph type="body" idx="1"/>
          </p:nvPr>
        </p:nvSpPr>
        <p:spPr>
          <a:xfrm>
            <a:off x="1014717" y="4564976"/>
            <a:ext cx="10158412" cy="43088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D3D3D3"/>
              </a:buClr>
              <a:buSzPts val="1600"/>
              <a:buNone/>
            </a:pPr>
            <a:r>
              <a:rPr lang="en-GB">
                <a:solidFill>
                  <a:srgbClr val="D3D3D3"/>
                </a:solidFill>
              </a:rPr>
              <a:t>Gartner Strategic Planning Assumption</a:t>
            </a:r>
            <a:br>
              <a:rPr lang="en-GB">
                <a:solidFill>
                  <a:srgbClr val="D3D3D3"/>
                </a:solidFill>
              </a:rPr>
            </a:br>
            <a:r>
              <a:rPr lang="en-GB">
                <a:solidFill>
                  <a:srgbClr val="D3D3D3"/>
                </a:solidFill>
              </a:rPr>
              <a:t>Analysis by Nick Jones, Erick Brethenoux and David Cearley</a:t>
            </a:r>
            <a:endParaRPr/>
          </a:p>
        </p:txBody>
      </p:sp>
      <p:sp>
        <p:nvSpPr>
          <p:cNvPr id="1444" name="Google Shape;1444;p46"/>
          <p:cNvSpPr txBox="1"/>
          <p:nvPr/>
        </p:nvSpPr>
        <p:spPr>
          <a:xfrm>
            <a:off x="1014717" y="1381740"/>
            <a:ext cx="10158412" cy="646331"/>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GB" sz="3600">
                <a:solidFill>
                  <a:srgbClr val="FF540A"/>
                </a:solidFill>
                <a:latin typeface="Arial Black"/>
                <a:ea typeface="Arial Black"/>
                <a:cs typeface="Arial Black"/>
                <a:sym typeface="Arial Black"/>
              </a:rPr>
              <a:t>Autonomic Systems</a:t>
            </a:r>
            <a:endParaRPr/>
          </a:p>
        </p:txBody>
      </p:sp>
      <p:grpSp>
        <p:nvGrpSpPr>
          <p:cNvPr id="1445" name="Google Shape;1445;p46"/>
          <p:cNvGrpSpPr/>
          <p:nvPr/>
        </p:nvGrpSpPr>
        <p:grpSpPr>
          <a:xfrm>
            <a:off x="1017588" y="484490"/>
            <a:ext cx="10244692" cy="700000"/>
            <a:chOff x="928437" y="640901"/>
            <a:chExt cx="10244692" cy="700000"/>
          </a:xfrm>
        </p:grpSpPr>
        <p:sp>
          <p:nvSpPr>
            <p:cNvPr id="1446" name="Google Shape;1446;p46"/>
            <p:cNvSpPr txBox="1"/>
            <p:nvPr/>
          </p:nvSpPr>
          <p:spPr>
            <a:xfrm>
              <a:off x="1913021" y="729291"/>
              <a:ext cx="9260108"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GB" sz="2800">
                  <a:solidFill>
                    <a:srgbClr val="FF540A"/>
                  </a:solidFill>
                  <a:latin typeface="Arial Black"/>
                  <a:ea typeface="Arial Black"/>
                  <a:cs typeface="Arial Black"/>
                  <a:sym typeface="Arial Black"/>
                </a:rPr>
                <a:t>Sculpting Change</a:t>
              </a:r>
              <a:endParaRPr/>
            </a:p>
          </p:txBody>
        </p:sp>
        <p:pic>
          <p:nvPicPr>
            <p:cNvPr id="1447" name="Google Shape;1447;p46"/>
            <p:cNvPicPr preferRelativeResize="0"/>
            <p:nvPr/>
          </p:nvPicPr>
          <p:blipFill rotWithShape="1">
            <a:blip r:embed="rId3">
              <a:alphaModFix/>
            </a:blip>
            <a:srcRect/>
            <a:stretch/>
          </p:blipFill>
          <p:spPr>
            <a:xfrm>
              <a:off x="928437" y="640901"/>
              <a:ext cx="900000" cy="700000"/>
            </a:xfrm>
            <a:prstGeom prst="rect">
              <a:avLst/>
            </a:prstGeom>
            <a:noFill/>
            <a:ln>
              <a:noFill/>
            </a:ln>
          </p:spPr>
        </p:pic>
      </p:grpSp>
      <p:sp>
        <p:nvSpPr>
          <p:cNvPr id="1448" name="Google Shape;1448;p46"/>
          <p:cNvSpPr txBox="1"/>
          <p:nvPr/>
        </p:nvSpPr>
        <p:spPr>
          <a:xfrm>
            <a:off x="457200" y="6076176"/>
            <a:ext cx="6229673" cy="2769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900">
                <a:solidFill>
                  <a:srgbClr val="D3D3D3"/>
                </a:solidFill>
                <a:latin typeface="Arial"/>
                <a:ea typeface="Arial"/>
                <a:cs typeface="Arial"/>
                <a:sym typeface="Arial"/>
              </a:rPr>
              <a:t>Gartner Research: </a:t>
            </a:r>
            <a:r>
              <a:rPr lang="en-GB" sz="900" u="sng">
                <a:solidFill>
                  <a:srgbClr val="D3D3D3"/>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Autonomic Systems</a:t>
            </a:r>
            <a:endParaRPr sz="900">
              <a:solidFill>
                <a:srgbClr val="D3D3D3"/>
              </a:solidFill>
              <a:latin typeface="Arial"/>
              <a:ea typeface="Arial"/>
              <a:cs typeface="Arial"/>
              <a:sym typeface="Arial"/>
            </a:endParaRPr>
          </a:p>
          <a:p>
            <a:pPr marL="0" marR="0" lvl="0" indent="0" algn="l" rtl="0">
              <a:spcBef>
                <a:spcPts val="0"/>
              </a:spcBef>
              <a:spcAft>
                <a:spcPts val="0"/>
              </a:spcAft>
              <a:buNone/>
            </a:pPr>
            <a:r>
              <a:rPr lang="en-GB" sz="900">
                <a:solidFill>
                  <a:srgbClr val="D3D3D3"/>
                </a:solidFill>
                <a:latin typeface="Arial"/>
                <a:ea typeface="Arial"/>
                <a:cs typeface="Arial"/>
                <a:sym typeface="Arial"/>
              </a:rPr>
              <a:t>Analysis by Nick Jones, Erick Brethenoux and David Cearley</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p47"/>
          <p:cNvSpPr txBox="1">
            <a:spLocks noGrp="1"/>
          </p:cNvSpPr>
          <p:nvPr>
            <p:ph type="title"/>
          </p:nvPr>
        </p:nvSpPr>
        <p:spPr>
          <a:xfrm>
            <a:off x="1014717" y="2188528"/>
            <a:ext cx="10159694" cy="2215991"/>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2"/>
              </a:buClr>
              <a:buSzPts val="3200"/>
              <a:buFont typeface="Arial"/>
              <a:buNone/>
            </a:pPr>
            <a:r>
              <a:rPr lang="en-GB" sz="3200" b="1">
                <a:latin typeface="Arial"/>
                <a:ea typeface="Arial"/>
                <a:cs typeface="Arial"/>
                <a:sym typeface="Arial"/>
              </a:rPr>
              <a:t>By 2025, generative AI will account for </a:t>
            </a:r>
            <a:r>
              <a:rPr lang="en-GB" sz="3200" b="1">
                <a:solidFill>
                  <a:srgbClr val="FF540A"/>
                </a:solidFill>
                <a:latin typeface="Arial"/>
                <a:ea typeface="Arial"/>
                <a:cs typeface="Arial"/>
                <a:sym typeface="Arial"/>
              </a:rPr>
              <a:t>10% of all data produced</a:t>
            </a:r>
            <a:r>
              <a:rPr lang="en-GB" sz="3200" b="1">
                <a:solidFill>
                  <a:schemeClr val="lt1"/>
                </a:solidFill>
                <a:latin typeface="Arial"/>
                <a:ea typeface="Arial"/>
                <a:cs typeface="Arial"/>
                <a:sym typeface="Arial"/>
              </a:rPr>
              <a:t>, up from less than 1% today</a:t>
            </a:r>
            <a:r>
              <a:rPr lang="en-GB" sz="3200" b="1">
                <a:latin typeface="Arial"/>
                <a:ea typeface="Arial"/>
                <a:cs typeface="Arial"/>
                <a:sym typeface="Arial"/>
              </a:rPr>
              <a:t>.</a:t>
            </a:r>
            <a:endParaRPr/>
          </a:p>
        </p:txBody>
      </p:sp>
      <p:sp>
        <p:nvSpPr>
          <p:cNvPr id="1454" name="Google Shape;1454;p47"/>
          <p:cNvSpPr txBox="1">
            <a:spLocks noGrp="1"/>
          </p:cNvSpPr>
          <p:nvPr>
            <p:ph type="body" idx="1"/>
          </p:nvPr>
        </p:nvSpPr>
        <p:spPr>
          <a:xfrm>
            <a:off x="1014717" y="4564976"/>
            <a:ext cx="10158412" cy="43088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D3D3D3"/>
              </a:buClr>
              <a:buSzPts val="1600"/>
              <a:buNone/>
            </a:pPr>
            <a:r>
              <a:rPr lang="en-GB">
                <a:solidFill>
                  <a:srgbClr val="D3D3D3"/>
                </a:solidFill>
              </a:rPr>
              <a:t>Gartner Strategic Planning Assumption</a:t>
            </a:r>
            <a:br>
              <a:rPr lang="en-GB">
                <a:solidFill>
                  <a:srgbClr val="D3D3D3"/>
                </a:solidFill>
              </a:rPr>
            </a:br>
            <a:r>
              <a:rPr lang="en-GB">
                <a:solidFill>
                  <a:srgbClr val="D3D3D3"/>
                </a:solidFill>
              </a:rPr>
              <a:t>Analysis by Anthony Mullen, Marc Halpern, Soyeb Barot, Nicole Greene and Brent Stewart.</a:t>
            </a:r>
            <a:endParaRPr/>
          </a:p>
        </p:txBody>
      </p:sp>
      <p:sp>
        <p:nvSpPr>
          <p:cNvPr id="1455" name="Google Shape;1455;p47"/>
          <p:cNvSpPr txBox="1"/>
          <p:nvPr/>
        </p:nvSpPr>
        <p:spPr>
          <a:xfrm>
            <a:off x="1014717" y="1381740"/>
            <a:ext cx="10158412" cy="646331"/>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GB" sz="3600">
                <a:solidFill>
                  <a:srgbClr val="FF540A"/>
                </a:solidFill>
                <a:latin typeface="Arial Black"/>
                <a:ea typeface="Arial Black"/>
                <a:cs typeface="Arial Black"/>
                <a:sym typeface="Arial Black"/>
              </a:rPr>
              <a:t>Generative AI</a:t>
            </a:r>
            <a:endParaRPr/>
          </a:p>
        </p:txBody>
      </p:sp>
      <p:grpSp>
        <p:nvGrpSpPr>
          <p:cNvPr id="1456" name="Google Shape;1456;p47"/>
          <p:cNvGrpSpPr/>
          <p:nvPr/>
        </p:nvGrpSpPr>
        <p:grpSpPr>
          <a:xfrm>
            <a:off x="833954" y="484490"/>
            <a:ext cx="10244692" cy="700000"/>
            <a:chOff x="928437" y="640901"/>
            <a:chExt cx="10244692" cy="700000"/>
          </a:xfrm>
        </p:grpSpPr>
        <p:sp>
          <p:nvSpPr>
            <p:cNvPr id="1457" name="Google Shape;1457;p47"/>
            <p:cNvSpPr txBox="1"/>
            <p:nvPr/>
          </p:nvSpPr>
          <p:spPr>
            <a:xfrm>
              <a:off x="1913021" y="729291"/>
              <a:ext cx="9260108"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GB" sz="2800">
                  <a:solidFill>
                    <a:srgbClr val="FF540A"/>
                  </a:solidFill>
                  <a:latin typeface="Arial Black"/>
                  <a:ea typeface="Arial Black"/>
                  <a:cs typeface="Arial Black"/>
                  <a:sym typeface="Arial Black"/>
                </a:rPr>
                <a:t>Accelerating Growth</a:t>
              </a:r>
              <a:endParaRPr/>
            </a:p>
          </p:txBody>
        </p:sp>
        <p:pic>
          <p:nvPicPr>
            <p:cNvPr id="1458" name="Google Shape;1458;p47"/>
            <p:cNvPicPr preferRelativeResize="0"/>
            <p:nvPr/>
          </p:nvPicPr>
          <p:blipFill rotWithShape="1">
            <a:blip r:embed="rId3">
              <a:alphaModFix/>
            </a:blip>
            <a:srcRect/>
            <a:stretch/>
          </p:blipFill>
          <p:spPr>
            <a:xfrm>
              <a:off x="928437" y="640901"/>
              <a:ext cx="900000" cy="700000"/>
            </a:xfrm>
            <a:prstGeom prst="rect">
              <a:avLst/>
            </a:prstGeom>
            <a:noFill/>
            <a:ln>
              <a:noFill/>
            </a:ln>
          </p:spPr>
        </p:pic>
      </p:grpSp>
      <p:sp>
        <p:nvSpPr>
          <p:cNvPr id="1459" name="Google Shape;1459;p47"/>
          <p:cNvSpPr txBox="1"/>
          <p:nvPr/>
        </p:nvSpPr>
        <p:spPr>
          <a:xfrm>
            <a:off x="457200" y="6076176"/>
            <a:ext cx="6229673" cy="2769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900">
                <a:solidFill>
                  <a:srgbClr val="D3D3D3"/>
                </a:solidFill>
                <a:latin typeface="Arial"/>
                <a:ea typeface="Arial"/>
                <a:cs typeface="Arial"/>
                <a:sym typeface="Arial"/>
              </a:rPr>
              <a:t>Gartner Research: </a:t>
            </a:r>
            <a:r>
              <a:rPr lang="en-GB" sz="900" u="sng">
                <a:solidFill>
                  <a:srgbClr val="D3D3D3"/>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Generative AI</a:t>
            </a:r>
            <a:endParaRPr sz="900">
              <a:solidFill>
                <a:srgbClr val="D3D3D3"/>
              </a:solidFill>
              <a:latin typeface="Arial"/>
              <a:ea typeface="Arial"/>
              <a:cs typeface="Arial"/>
              <a:sym typeface="Arial"/>
            </a:endParaRPr>
          </a:p>
          <a:p>
            <a:pPr marL="0" marR="0" lvl="0" indent="0" algn="l" rtl="0">
              <a:spcBef>
                <a:spcPts val="0"/>
              </a:spcBef>
              <a:spcAft>
                <a:spcPts val="0"/>
              </a:spcAft>
              <a:buNone/>
            </a:pPr>
            <a:r>
              <a:rPr lang="en-GB" sz="900">
                <a:solidFill>
                  <a:srgbClr val="D3D3D3"/>
                </a:solidFill>
                <a:latin typeface="Arial"/>
                <a:ea typeface="Arial"/>
                <a:cs typeface="Arial"/>
                <a:sym typeface="Arial"/>
              </a:rPr>
              <a:t>Analysis by Anthony Mullen, Marc Halpern, Soyeb Barot, Nicole Greene, Brent Stewart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
          <p:cNvSpPr/>
          <p:nvPr/>
        </p:nvSpPr>
        <p:spPr>
          <a:xfrm>
            <a:off x="4214813" y="2264370"/>
            <a:ext cx="7547960" cy="1826023"/>
          </a:xfrm>
          <a:prstGeom prst="rect">
            <a:avLst/>
          </a:prstGeom>
          <a:noFill/>
          <a:ln>
            <a:noFill/>
          </a:ln>
        </p:spPr>
        <p:txBody>
          <a:bodyPr spcFirstLastPara="1" wrap="square" lIns="4663425" tIns="45700" rIns="0" bIns="45700" anchor="ctr" anchorCtr="0">
            <a:noAutofit/>
          </a:bodyPr>
          <a:lstStyle/>
          <a:p>
            <a:pPr marL="0" marR="0" lvl="0" indent="0" algn="l" rtl="0">
              <a:spcBef>
                <a:spcPts val="0"/>
              </a:spcBef>
              <a:spcAft>
                <a:spcPts val="0"/>
              </a:spcAft>
              <a:buNone/>
            </a:pPr>
            <a:r>
              <a:rPr lang="en-GB" sz="2800">
                <a:solidFill>
                  <a:srgbClr val="A1B3CA"/>
                </a:solidFill>
                <a:latin typeface="Arial Black"/>
                <a:ea typeface="Arial Black"/>
                <a:cs typeface="Arial Black"/>
                <a:sym typeface="Arial Black"/>
              </a:rPr>
              <a:t>Sculpting Change</a:t>
            </a:r>
            <a:endParaRPr/>
          </a:p>
        </p:txBody>
      </p:sp>
      <p:sp>
        <p:nvSpPr>
          <p:cNvPr id="360" name="Google Shape;360;p5"/>
          <p:cNvSpPr/>
          <p:nvPr/>
        </p:nvSpPr>
        <p:spPr>
          <a:xfrm>
            <a:off x="4214813" y="4162027"/>
            <a:ext cx="7547960" cy="1826023"/>
          </a:xfrm>
          <a:prstGeom prst="rect">
            <a:avLst/>
          </a:prstGeom>
          <a:noFill/>
          <a:ln>
            <a:noFill/>
          </a:ln>
        </p:spPr>
        <p:txBody>
          <a:bodyPr spcFirstLastPara="1" wrap="square" lIns="4663425" tIns="45700" rIns="0" bIns="45700" anchor="ctr" anchorCtr="0">
            <a:noAutofit/>
          </a:bodyPr>
          <a:lstStyle/>
          <a:p>
            <a:pPr marL="0" marR="0" lvl="0" indent="0" algn="l" rtl="0">
              <a:spcBef>
                <a:spcPts val="0"/>
              </a:spcBef>
              <a:spcAft>
                <a:spcPts val="0"/>
              </a:spcAft>
              <a:buNone/>
            </a:pPr>
            <a:r>
              <a:rPr lang="en-GB" sz="2800">
                <a:solidFill>
                  <a:srgbClr val="A1B3CA"/>
                </a:solidFill>
                <a:latin typeface="Arial Black"/>
                <a:ea typeface="Arial Black"/>
                <a:cs typeface="Arial Black"/>
                <a:sym typeface="Arial Black"/>
              </a:rPr>
              <a:t>Engineering Trust</a:t>
            </a:r>
            <a:endParaRPr/>
          </a:p>
        </p:txBody>
      </p:sp>
      <p:sp>
        <p:nvSpPr>
          <p:cNvPr id="361" name="Google Shape;361;p5"/>
          <p:cNvSpPr/>
          <p:nvPr/>
        </p:nvSpPr>
        <p:spPr>
          <a:xfrm>
            <a:off x="4214813" y="366713"/>
            <a:ext cx="7547960" cy="1826023"/>
          </a:xfrm>
          <a:prstGeom prst="rect">
            <a:avLst/>
          </a:prstGeom>
          <a:noFill/>
          <a:ln>
            <a:noFill/>
          </a:ln>
        </p:spPr>
        <p:txBody>
          <a:bodyPr spcFirstLastPara="1" wrap="square" lIns="4663425" tIns="45700" rIns="0" bIns="45700" anchor="ctr" anchorCtr="0">
            <a:noAutofit/>
          </a:bodyPr>
          <a:lstStyle/>
          <a:p>
            <a:pPr marL="0" marR="0" lvl="0" indent="0" algn="l" rtl="0">
              <a:spcBef>
                <a:spcPts val="0"/>
              </a:spcBef>
              <a:spcAft>
                <a:spcPts val="0"/>
              </a:spcAft>
              <a:buNone/>
            </a:pPr>
            <a:r>
              <a:rPr lang="en-GB" sz="2800">
                <a:solidFill>
                  <a:srgbClr val="A1B3CA"/>
                </a:solidFill>
                <a:latin typeface="Arial Black"/>
                <a:ea typeface="Arial Black"/>
                <a:cs typeface="Arial Black"/>
                <a:sym typeface="Arial Black"/>
              </a:rPr>
              <a:t>Accelerating Growth</a:t>
            </a:r>
            <a:endParaRPr/>
          </a:p>
        </p:txBody>
      </p:sp>
      <p:sp>
        <p:nvSpPr>
          <p:cNvPr id="362" name="Google Shape;362;p5"/>
          <p:cNvSpPr txBox="1"/>
          <p:nvPr/>
        </p:nvSpPr>
        <p:spPr>
          <a:xfrm>
            <a:off x="457200" y="1997839"/>
            <a:ext cx="3566160" cy="2862322"/>
          </a:xfrm>
          <a:prstGeom prst="rect">
            <a:avLst/>
          </a:prstGeom>
          <a:noFill/>
          <a:ln>
            <a:noFill/>
          </a:ln>
        </p:spPr>
        <p:txBody>
          <a:bodyPr spcFirstLastPara="1" wrap="square" lIns="0" tIns="45700" rIns="91425" bIns="45700" anchor="ctr" anchorCtr="0">
            <a:spAutoFit/>
          </a:bodyPr>
          <a:lstStyle/>
          <a:p>
            <a:pPr marL="0" marR="0" lvl="0" indent="0" algn="l" rtl="0">
              <a:spcBef>
                <a:spcPts val="0"/>
              </a:spcBef>
              <a:spcAft>
                <a:spcPts val="0"/>
              </a:spcAft>
              <a:buNone/>
            </a:pPr>
            <a:r>
              <a:rPr lang="en-GB" sz="3600">
                <a:solidFill>
                  <a:schemeClr val="lt1"/>
                </a:solidFill>
                <a:latin typeface="Arial Black"/>
                <a:ea typeface="Arial Black"/>
                <a:cs typeface="Arial Black"/>
                <a:sym typeface="Arial Black"/>
              </a:rPr>
              <a:t>Gartner’s </a:t>
            </a:r>
            <a:br>
              <a:rPr lang="en-GB" sz="3600">
                <a:solidFill>
                  <a:schemeClr val="lt1"/>
                </a:solidFill>
                <a:latin typeface="Arial Black"/>
                <a:ea typeface="Arial Black"/>
                <a:cs typeface="Arial Black"/>
                <a:sym typeface="Arial Black"/>
              </a:rPr>
            </a:br>
            <a:r>
              <a:rPr lang="en-GB" sz="3600">
                <a:solidFill>
                  <a:schemeClr val="lt1"/>
                </a:solidFill>
                <a:latin typeface="Arial Black"/>
                <a:ea typeface="Arial Black"/>
                <a:cs typeface="Arial Black"/>
                <a:sym typeface="Arial Black"/>
              </a:rPr>
              <a:t>Top Strategic Technology Trends for 2022</a:t>
            </a:r>
            <a:endParaRPr sz="3600">
              <a:solidFill>
                <a:schemeClr val="lt1"/>
              </a:solidFill>
              <a:latin typeface="Arial Black"/>
              <a:ea typeface="Arial Black"/>
              <a:cs typeface="Arial Black"/>
              <a:sym typeface="Arial Black"/>
            </a:endParaRPr>
          </a:p>
        </p:txBody>
      </p:sp>
      <p:grpSp>
        <p:nvGrpSpPr>
          <p:cNvPr id="363" name="Google Shape;363;p5"/>
          <p:cNvGrpSpPr/>
          <p:nvPr/>
        </p:nvGrpSpPr>
        <p:grpSpPr>
          <a:xfrm>
            <a:off x="4306529" y="2313731"/>
            <a:ext cx="4285021" cy="1742856"/>
            <a:chOff x="4306529" y="2313731"/>
            <a:chExt cx="4285021" cy="1742856"/>
          </a:xfrm>
        </p:grpSpPr>
        <p:grpSp>
          <p:nvGrpSpPr>
            <p:cNvPr id="364" name="Google Shape;364;p5"/>
            <p:cNvGrpSpPr/>
            <p:nvPr/>
          </p:nvGrpSpPr>
          <p:grpSpPr>
            <a:xfrm>
              <a:off x="4306529" y="2313731"/>
              <a:ext cx="4285021" cy="1742856"/>
              <a:chOff x="4306529" y="2313731"/>
              <a:chExt cx="3912749" cy="1742856"/>
            </a:xfrm>
          </p:grpSpPr>
          <p:sp>
            <p:nvSpPr>
              <p:cNvPr id="365" name="Google Shape;365;p5"/>
              <p:cNvSpPr txBox="1"/>
              <p:nvPr/>
            </p:nvSpPr>
            <p:spPr>
              <a:xfrm>
                <a:off x="4306529" y="2313731"/>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1"/>
                    </a:solidFill>
                    <a:latin typeface="Arial"/>
                    <a:ea typeface="Arial"/>
                    <a:cs typeface="Arial"/>
                    <a:sym typeface="Arial"/>
                  </a:rPr>
                  <a:t>AI Engineering</a:t>
                </a:r>
                <a:endParaRPr/>
              </a:p>
            </p:txBody>
          </p:sp>
          <p:sp>
            <p:nvSpPr>
              <p:cNvPr id="366" name="Google Shape;366;p5"/>
              <p:cNvSpPr txBox="1"/>
              <p:nvPr/>
            </p:nvSpPr>
            <p:spPr>
              <a:xfrm>
                <a:off x="4306529" y="2766714"/>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1"/>
                    </a:solidFill>
                    <a:latin typeface="Arial"/>
                    <a:ea typeface="Arial"/>
                    <a:cs typeface="Arial"/>
                    <a:sym typeface="Arial"/>
                  </a:rPr>
                  <a:t>Hyperautomation</a:t>
                </a:r>
                <a:endParaRPr/>
              </a:p>
            </p:txBody>
          </p:sp>
          <p:sp>
            <p:nvSpPr>
              <p:cNvPr id="367" name="Google Shape;367;p5"/>
              <p:cNvSpPr txBox="1"/>
              <p:nvPr/>
            </p:nvSpPr>
            <p:spPr>
              <a:xfrm>
                <a:off x="4314701" y="3219697"/>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1"/>
                    </a:solidFill>
                    <a:latin typeface="Arial"/>
                    <a:ea typeface="Arial"/>
                    <a:cs typeface="Arial"/>
                    <a:sym typeface="Arial"/>
                  </a:rPr>
                  <a:t>Decision Intelligence</a:t>
                </a:r>
                <a:endParaRPr/>
              </a:p>
            </p:txBody>
          </p:sp>
          <p:sp>
            <p:nvSpPr>
              <p:cNvPr id="368" name="Google Shape;368;p5"/>
              <p:cNvSpPr txBox="1"/>
              <p:nvPr/>
            </p:nvSpPr>
            <p:spPr>
              <a:xfrm>
                <a:off x="4306529" y="3672680"/>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1"/>
                    </a:solidFill>
                    <a:latin typeface="Arial"/>
                    <a:ea typeface="Arial"/>
                    <a:cs typeface="Arial"/>
                    <a:sym typeface="Arial"/>
                  </a:rPr>
                  <a:t>Composable Applications</a:t>
                </a:r>
                <a:endParaRPr/>
              </a:p>
            </p:txBody>
          </p:sp>
        </p:grpSp>
        <p:grpSp>
          <p:nvGrpSpPr>
            <p:cNvPr id="369" name="Google Shape;369;p5"/>
            <p:cNvGrpSpPr/>
            <p:nvPr/>
          </p:nvGrpSpPr>
          <p:grpSpPr>
            <a:xfrm>
              <a:off x="4401281" y="2337152"/>
              <a:ext cx="433369" cy="1696014"/>
              <a:chOff x="4401281" y="2337152"/>
              <a:chExt cx="433369" cy="1696014"/>
            </a:xfrm>
          </p:grpSpPr>
          <p:pic>
            <p:nvPicPr>
              <p:cNvPr id="370" name="Google Shape;370;p5"/>
              <p:cNvPicPr preferRelativeResize="0"/>
              <p:nvPr/>
            </p:nvPicPr>
            <p:blipFill rotWithShape="1">
              <a:blip r:embed="rId3">
                <a:alphaModFix/>
              </a:blip>
              <a:srcRect/>
              <a:stretch/>
            </p:blipFill>
            <p:spPr>
              <a:xfrm>
                <a:off x="4401281" y="2337152"/>
                <a:ext cx="433368" cy="337064"/>
              </a:xfrm>
              <a:prstGeom prst="rect">
                <a:avLst/>
              </a:prstGeom>
              <a:noFill/>
              <a:ln>
                <a:noFill/>
              </a:ln>
            </p:spPr>
          </p:pic>
          <p:pic>
            <p:nvPicPr>
              <p:cNvPr id="371" name="Google Shape;371;p5"/>
              <p:cNvPicPr preferRelativeResize="0"/>
              <p:nvPr/>
            </p:nvPicPr>
            <p:blipFill rotWithShape="1">
              <a:blip r:embed="rId4">
                <a:alphaModFix/>
              </a:blip>
              <a:srcRect/>
              <a:stretch/>
            </p:blipFill>
            <p:spPr>
              <a:xfrm>
                <a:off x="4401281" y="2790135"/>
                <a:ext cx="433368" cy="337064"/>
              </a:xfrm>
              <a:prstGeom prst="rect">
                <a:avLst/>
              </a:prstGeom>
              <a:noFill/>
              <a:ln>
                <a:noFill/>
              </a:ln>
            </p:spPr>
          </p:pic>
          <p:pic>
            <p:nvPicPr>
              <p:cNvPr id="372" name="Google Shape;372;p5"/>
              <p:cNvPicPr preferRelativeResize="0"/>
              <p:nvPr/>
            </p:nvPicPr>
            <p:blipFill rotWithShape="1">
              <a:blip r:embed="rId5">
                <a:alphaModFix/>
              </a:blip>
              <a:srcRect/>
              <a:stretch/>
            </p:blipFill>
            <p:spPr>
              <a:xfrm>
                <a:off x="4401281" y="3243118"/>
                <a:ext cx="433368" cy="337064"/>
              </a:xfrm>
              <a:prstGeom prst="rect">
                <a:avLst/>
              </a:prstGeom>
              <a:noFill/>
              <a:ln>
                <a:noFill/>
              </a:ln>
            </p:spPr>
          </p:pic>
          <p:pic>
            <p:nvPicPr>
              <p:cNvPr id="373" name="Google Shape;373;p5"/>
              <p:cNvPicPr preferRelativeResize="0"/>
              <p:nvPr/>
            </p:nvPicPr>
            <p:blipFill rotWithShape="1">
              <a:blip r:embed="rId6">
                <a:alphaModFix/>
              </a:blip>
              <a:srcRect/>
              <a:stretch/>
            </p:blipFill>
            <p:spPr>
              <a:xfrm>
                <a:off x="4401281" y="3696101"/>
                <a:ext cx="433369" cy="337065"/>
              </a:xfrm>
              <a:prstGeom prst="rect">
                <a:avLst/>
              </a:prstGeom>
              <a:noFill/>
              <a:ln>
                <a:noFill/>
              </a:ln>
            </p:spPr>
          </p:pic>
        </p:grpSp>
      </p:grpSp>
      <p:grpSp>
        <p:nvGrpSpPr>
          <p:cNvPr id="374" name="Google Shape;374;p5"/>
          <p:cNvGrpSpPr/>
          <p:nvPr/>
        </p:nvGrpSpPr>
        <p:grpSpPr>
          <a:xfrm>
            <a:off x="4307907" y="408296"/>
            <a:ext cx="4276071" cy="1742856"/>
            <a:chOff x="4307907" y="408296"/>
            <a:chExt cx="4276071" cy="1742856"/>
          </a:xfrm>
        </p:grpSpPr>
        <p:grpSp>
          <p:nvGrpSpPr>
            <p:cNvPr id="375" name="Google Shape;375;p5"/>
            <p:cNvGrpSpPr/>
            <p:nvPr/>
          </p:nvGrpSpPr>
          <p:grpSpPr>
            <a:xfrm>
              <a:off x="4307907" y="408296"/>
              <a:ext cx="4276071" cy="1742856"/>
              <a:chOff x="4307907" y="408296"/>
              <a:chExt cx="3904577" cy="1742856"/>
            </a:xfrm>
          </p:grpSpPr>
          <p:sp>
            <p:nvSpPr>
              <p:cNvPr id="376" name="Google Shape;376;p5"/>
              <p:cNvSpPr txBox="1"/>
              <p:nvPr/>
            </p:nvSpPr>
            <p:spPr>
              <a:xfrm>
                <a:off x="4307907" y="408296"/>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1"/>
                    </a:solidFill>
                    <a:latin typeface="Arial"/>
                    <a:ea typeface="Arial"/>
                    <a:cs typeface="Arial"/>
                    <a:sym typeface="Arial"/>
                  </a:rPr>
                  <a:t>Generative AI</a:t>
                </a:r>
                <a:endParaRPr/>
              </a:p>
            </p:txBody>
          </p:sp>
          <p:sp>
            <p:nvSpPr>
              <p:cNvPr id="377" name="Google Shape;377;p5"/>
              <p:cNvSpPr txBox="1"/>
              <p:nvPr/>
            </p:nvSpPr>
            <p:spPr>
              <a:xfrm>
                <a:off x="4307907" y="861279"/>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1"/>
                    </a:solidFill>
                    <a:latin typeface="Arial"/>
                    <a:ea typeface="Arial"/>
                    <a:cs typeface="Arial"/>
                    <a:sym typeface="Arial"/>
                  </a:rPr>
                  <a:t>Autonomic Systems</a:t>
                </a:r>
                <a:endParaRPr/>
              </a:p>
            </p:txBody>
          </p:sp>
          <p:sp>
            <p:nvSpPr>
              <p:cNvPr id="378" name="Google Shape;378;p5"/>
              <p:cNvSpPr txBox="1"/>
              <p:nvPr/>
            </p:nvSpPr>
            <p:spPr>
              <a:xfrm>
                <a:off x="4307907" y="1314262"/>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1"/>
                    </a:solidFill>
                    <a:latin typeface="Arial"/>
                    <a:ea typeface="Arial"/>
                    <a:cs typeface="Arial"/>
                    <a:sym typeface="Arial"/>
                  </a:rPr>
                  <a:t>Total Experience</a:t>
                </a:r>
                <a:endParaRPr/>
              </a:p>
            </p:txBody>
          </p:sp>
          <p:sp>
            <p:nvSpPr>
              <p:cNvPr id="379" name="Google Shape;379;p5"/>
              <p:cNvSpPr txBox="1"/>
              <p:nvPr/>
            </p:nvSpPr>
            <p:spPr>
              <a:xfrm>
                <a:off x="4307907" y="1767245"/>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1"/>
                    </a:solidFill>
                    <a:latin typeface="Arial"/>
                    <a:ea typeface="Arial"/>
                    <a:cs typeface="Arial"/>
                    <a:sym typeface="Arial"/>
                  </a:rPr>
                  <a:t>Distributed Enterprise</a:t>
                </a:r>
                <a:endParaRPr/>
              </a:p>
            </p:txBody>
          </p:sp>
        </p:grpSp>
        <p:grpSp>
          <p:nvGrpSpPr>
            <p:cNvPr id="380" name="Google Shape;380;p5"/>
            <p:cNvGrpSpPr/>
            <p:nvPr/>
          </p:nvGrpSpPr>
          <p:grpSpPr>
            <a:xfrm>
              <a:off x="4401281" y="431717"/>
              <a:ext cx="433369" cy="1696013"/>
              <a:chOff x="4401281" y="431717"/>
              <a:chExt cx="433369" cy="1696013"/>
            </a:xfrm>
          </p:grpSpPr>
          <p:pic>
            <p:nvPicPr>
              <p:cNvPr id="381" name="Google Shape;381;p5"/>
              <p:cNvPicPr preferRelativeResize="0"/>
              <p:nvPr/>
            </p:nvPicPr>
            <p:blipFill rotWithShape="1">
              <a:blip r:embed="rId7">
                <a:alphaModFix/>
              </a:blip>
              <a:srcRect/>
              <a:stretch/>
            </p:blipFill>
            <p:spPr>
              <a:xfrm>
                <a:off x="4401281" y="431717"/>
                <a:ext cx="433369" cy="337064"/>
              </a:xfrm>
              <a:prstGeom prst="rect">
                <a:avLst/>
              </a:prstGeom>
              <a:noFill/>
              <a:ln>
                <a:noFill/>
              </a:ln>
            </p:spPr>
          </p:pic>
          <p:pic>
            <p:nvPicPr>
              <p:cNvPr id="382" name="Google Shape;382;p5"/>
              <p:cNvPicPr preferRelativeResize="0"/>
              <p:nvPr/>
            </p:nvPicPr>
            <p:blipFill rotWithShape="1">
              <a:blip r:embed="rId8">
                <a:alphaModFix/>
              </a:blip>
              <a:srcRect/>
              <a:stretch/>
            </p:blipFill>
            <p:spPr>
              <a:xfrm>
                <a:off x="4401281" y="884700"/>
                <a:ext cx="433369" cy="337064"/>
              </a:xfrm>
              <a:prstGeom prst="rect">
                <a:avLst/>
              </a:prstGeom>
              <a:noFill/>
              <a:ln>
                <a:noFill/>
              </a:ln>
            </p:spPr>
          </p:pic>
          <p:pic>
            <p:nvPicPr>
              <p:cNvPr id="383" name="Google Shape;383;p5"/>
              <p:cNvPicPr preferRelativeResize="0"/>
              <p:nvPr/>
            </p:nvPicPr>
            <p:blipFill rotWithShape="1">
              <a:blip r:embed="rId9">
                <a:alphaModFix/>
              </a:blip>
              <a:srcRect/>
              <a:stretch/>
            </p:blipFill>
            <p:spPr>
              <a:xfrm>
                <a:off x="4401281" y="1337683"/>
                <a:ext cx="433368" cy="337064"/>
              </a:xfrm>
              <a:prstGeom prst="rect">
                <a:avLst/>
              </a:prstGeom>
              <a:noFill/>
              <a:ln>
                <a:noFill/>
              </a:ln>
            </p:spPr>
          </p:pic>
          <p:pic>
            <p:nvPicPr>
              <p:cNvPr id="384" name="Google Shape;384;p5"/>
              <p:cNvPicPr preferRelativeResize="0"/>
              <p:nvPr/>
            </p:nvPicPr>
            <p:blipFill rotWithShape="1">
              <a:blip r:embed="rId10">
                <a:alphaModFix/>
              </a:blip>
              <a:srcRect/>
              <a:stretch/>
            </p:blipFill>
            <p:spPr>
              <a:xfrm>
                <a:off x="4401281" y="1790666"/>
                <a:ext cx="433369" cy="337064"/>
              </a:xfrm>
              <a:prstGeom prst="rect">
                <a:avLst/>
              </a:prstGeom>
              <a:noFill/>
              <a:ln>
                <a:noFill/>
              </a:ln>
            </p:spPr>
          </p:pic>
        </p:grpSp>
      </p:grpSp>
      <p:cxnSp>
        <p:nvCxnSpPr>
          <p:cNvPr id="385" name="Google Shape;385;p5"/>
          <p:cNvCxnSpPr/>
          <p:nvPr/>
        </p:nvCxnSpPr>
        <p:spPr>
          <a:xfrm>
            <a:off x="4306529" y="2232442"/>
            <a:ext cx="7456244" cy="0"/>
          </a:xfrm>
          <a:prstGeom prst="straightConnector1">
            <a:avLst/>
          </a:prstGeom>
          <a:noFill/>
          <a:ln w="19050" cap="flat" cmpd="sng">
            <a:solidFill>
              <a:srgbClr val="6A80A3"/>
            </a:solidFill>
            <a:prstDash val="solid"/>
            <a:miter lim="800000"/>
            <a:headEnd type="none" w="sm" len="sm"/>
            <a:tailEnd type="none" w="sm" len="sm"/>
          </a:ln>
        </p:spPr>
      </p:cxnSp>
      <p:cxnSp>
        <p:nvCxnSpPr>
          <p:cNvPr id="386" name="Google Shape;386;p5"/>
          <p:cNvCxnSpPr/>
          <p:nvPr/>
        </p:nvCxnSpPr>
        <p:spPr>
          <a:xfrm>
            <a:off x="4306529" y="4120688"/>
            <a:ext cx="7456244" cy="0"/>
          </a:xfrm>
          <a:prstGeom prst="straightConnector1">
            <a:avLst/>
          </a:prstGeom>
          <a:noFill/>
          <a:ln w="19050" cap="flat" cmpd="sng">
            <a:solidFill>
              <a:srgbClr val="6A80A3"/>
            </a:solidFill>
            <a:prstDash val="solid"/>
            <a:miter lim="800000"/>
            <a:headEnd type="none" w="sm" len="sm"/>
            <a:tailEnd type="none" w="sm" len="sm"/>
          </a:ln>
        </p:spPr>
      </p:cxnSp>
      <p:grpSp>
        <p:nvGrpSpPr>
          <p:cNvPr id="387" name="Google Shape;387;p5"/>
          <p:cNvGrpSpPr/>
          <p:nvPr/>
        </p:nvGrpSpPr>
        <p:grpSpPr>
          <a:xfrm>
            <a:off x="4306529" y="4184789"/>
            <a:ext cx="4285021" cy="1742856"/>
            <a:chOff x="4306529" y="4184789"/>
            <a:chExt cx="4285021" cy="1742856"/>
          </a:xfrm>
        </p:grpSpPr>
        <p:grpSp>
          <p:nvGrpSpPr>
            <p:cNvPr id="388" name="Google Shape;388;p5"/>
            <p:cNvGrpSpPr/>
            <p:nvPr/>
          </p:nvGrpSpPr>
          <p:grpSpPr>
            <a:xfrm>
              <a:off x="4306529" y="4184789"/>
              <a:ext cx="4285021" cy="1742856"/>
              <a:chOff x="4306529" y="4184789"/>
              <a:chExt cx="3912749" cy="1742856"/>
            </a:xfrm>
          </p:grpSpPr>
          <p:sp>
            <p:nvSpPr>
              <p:cNvPr id="389" name="Google Shape;389;p5"/>
              <p:cNvSpPr txBox="1"/>
              <p:nvPr/>
            </p:nvSpPr>
            <p:spPr>
              <a:xfrm>
                <a:off x="4306529" y="4184789"/>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1"/>
                    </a:solidFill>
                    <a:latin typeface="Arial"/>
                    <a:ea typeface="Arial"/>
                    <a:cs typeface="Arial"/>
                    <a:sym typeface="Arial"/>
                  </a:rPr>
                  <a:t>Cloud-Native Platforms</a:t>
                </a:r>
                <a:endParaRPr/>
              </a:p>
            </p:txBody>
          </p:sp>
          <p:sp>
            <p:nvSpPr>
              <p:cNvPr id="390" name="Google Shape;390;p5"/>
              <p:cNvSpPr txBox="1"/>
              <p:nvPr/>
            </p:nvSpPr>
            <p:spPr>
              <a:xfrm>
                <a:off x="4306529" y="4637772"/>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1"/>
                    </a:solidFill>
                    <a:latin typeface="Arial"/>
                    <a:ea typeface="Arial"/>
                    <a:cs typeface="Arial"/>
                    <a:sym typeface="Arial"/>
                  </a:rPr>
                  <a:t>Privacy-Enhancing Computation</a:t>
                </a:r>
                <a:endParaRPr/>
              </a:p>
            </p:txBody>
          </p:sp>
          <p:sp>
            <p:nvSpPr>
              <p:cNvPr id="391" name="Google Shape;391;p5"/>
              <p:cNvSpPr txBox="1"/>
              <p:nvPr/>
            </p:nvSpPr>
            <p:spPr>
              <a:xfrm>
                <a:off x="4314701" y="5091105"/>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1"/>
                    </a:solidFill>
                    <a:latin typeface="Arial"/>
                    <a:ea typeface="Arial"/>
                    <a:cs typeface="Arial"/>
                    <a:sym typeface="Arial"/>
                  </a:rPr>
                  <a:t>Cybersecurity Mesh</a:t>
                </a:r>
                <a:endParaRPr/>
              </a:p>
            </p:txBody>
          </p:sp>
          <p:sp>
            <p:nvSpPr>
              <p:cNvPr id="392" name="Google Shape;392;p5"/>
              <p:cNvSpPr txBox="1"/>
              <p:nvPr/>
            </p:nvSpPr>
            <p:spPr>
              <a:xfrm>
                <a:off x="4306529" y="5543738"/>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1"/>
                    </a:solidFill>
                    <a:latin typeface="Arial"/>
                    <a:ea typeface="Arial"/>
                    <a:cs typeface="Arial"/>
                    <a:sym typeface="Arial"/>
                  </a:rPr>
                  <a:t>Data Fabric</a:t>
                </a:r>
                <a:endParaRPr/>
              </a:p>
            </p:txBody>
          </p:sp>
        </p:grpSp>
        <p:grpSp>
          <p:nvGrpSpPr>
            <p:cNvPr id="393" name="Google Shape;393;p5"/>
            <p:cNvGrpSpPr/>
            <p:nvPr/>
          </p:nvGrpSpPr>
          <p:grpSpPr>
            <a:xfrm>
              <a:off x="4400422" y="4208210"/>
              <a:ext cx="435086" cy="1685384"/>
              <a:chOff x="4400422" y="4208210"/>
              <a:chExt cx="435086" cy="1685384"/>
            </a:xfrm>
          </p:grpSpPr>
          <p:pic>
            <p:nvPicPr>
              <p:cNvPr id="394" name="Google Shape;394;p5"/>
              <p:cNvPicPr preferRelativeResize="0"/>
              <p:nvPr/>
            </p:nvPicPr>
            <p:blipFill rotWithShape="1">
              <a:blip r:embed="rId11">
                <a:alphaModFix/>
              </a:blip>
              <a:srcRect/>
              <a:stretch/>
            </p:blipFill>
            <p:spPr>
              <a:xfrm>
                <a:off x="4401281" y="4208210"/>
                <a:ext cx="433369" cy="337064"/>
              </a:xfrm>
              <a:prstGeom prst="rect">
                <a:avLst/>
              </a:prstGeom>
              <a:noFill/>
              <a:ln>
                <a:noFill/>
              </a:ln>
            </p:spPr>
          </p:pic>
          <p:pic>
            <p:nvPicPr>
              <p:cNvPr id="395" name="Google Shape;395;p5"/>
              <p:cNvPicPr preferRelativeResize="0"/>
              <p:nvPr/>
            </p:nvPicPr>
            <p:blipFill rotWithShape="1">
              <a:blip r:embed="rId12">
                <a:alphaModFix/>
              </a:blip>
              <a:srcRect/>
              <a:stretch/>
            </p:blipFill>
            <p:spPr>
              <a:xfrm>
                <a:off x="4400422" y="4660525"/>
                <a:ext cx="435086" cy="338400"/>
              </a:xfrm>
              <a:prstGeom prst="rect">
                <a:avLst/>
              </a:prstGeom>
              <a:noFill/>
              <a:ln>
                <a:noFill/>
              </a:ln>
            </p:spPr>
          </p:pic>
          <p:sp>
            <p:nvSpPr>
              <p:cNvPr id="396" name="Google Shape;396;p5"/>
              <p:cNvSpPr/>
              <p:nvPr/>
            </p:nvSpPr>
            <p:spPr>
              <a:xfrm>
                <a:off x="4460062" y="5577788"/>
                <a:ext cx="315806" cy="315806"/>
              </a:xfrm>
              <a:custGeom>
                <a:avLst/>
                <a:gdLst/>
                <a:ahLst/>
                <a:cxnLst/>
                <a:rect l="l" t="t" r="r" b="b"/>
                <a:pathLst>
                  <a:path w="457200" h="457200" extrusionOk="0">
                    <a:moveTo>
                      <a:pt x="95238" y="57084"/>
                    </a:moveTo>
                    <a:lnTo>
                      <a:pt x="57138" y="57084"/>
                    </a:lnTo>
                    <a:lnTo>
                      <a:pt x="57138" y="-66"/>
                    </a:lnTo>
                    <a:lnTo>
                      <a:pt x="95238" y="-66"/>
                    </a:lnTo>
                    <a:close/>
                    <a:moveTo>
                      <a:pt x="57138" y="209484"/>
                    </a:moveTo>
                    <a:lnTo>
                      <a:pt x="57138" y="323784"/>
                    </a:lnTo>
                    <a:lnTo>
                      <a:pt x="95238" y="323784"/>
                    </a:lnTo>
                    <a:lnTo>
                      <a:pt x="95238" y="133284"/>
                    </a:lnTo>
                    <a:lnTo>
                      <a:pt x="57138" y="133284"/>
                    </a:lnTo>
                    <a:close/>
                    <a:moveTo>
                      <a:pt x="57138" y="457134"/>
                    </a:moveTo>
                    <a:lnTo>
                      <a:pt x="95238" y="457134"/>
                    </a:lnTo>
                    <a:lnTo>
                      <a:pt x="95238" y="399984"/>
                    </a:lnTo>
                    <a:lnTo>
                      <a:pt x="57138" y="399984"/>
                    </a:lnTo>
                    <a:close/>
                    <a:moveTo>
                      <a:pt x="400038" y="-66"/>
                    </a:moveTo>
                    <a:lnTo>
                      <a:pt x="361938" y="-66"/>
                    </a:lnTo>
                    <a:lnTo>
                      <a:pt x="361938" y="57084"/>
                    </a:lnTo>
                    <a:lnTo>
                      <a:pt x="400038" y="57084"/>
                    </a:lnTo>
                    <a:close/>
                    <a:moveTo>
                      <a:pt x="400038" y="247584"/>
                    </a:moveTo>
                    <a:lnTo>
                      <a:pt x="400038" y="133284"/>
                    </a:lnTo>
                    <a:lnTo>
                      <a:pt x="361938" y="133284"/>
                    </a:lnTo>
                    <a:lnTo>
                      <a:pt x="361938" y="323784"/>
                    </a:lnTo>
                    <a:lnTo>
                      <a:pt x="400038" y="323784"/>
                    </a:lnTo>
                    <a:close/>
                    <a:moveTo>
                      <a:pt x="361938" y="457134"/>
                    </a:moveTo>
                    <a:lnTo>
                      <a:pt x="400038" y="457134"/>
                    </a:lnTo>
                    <a:lnTo>
                      <a:pt x="400038" y="399984"/>
                    </a:lnTo>
                    <a:lnTo>
                      <a:pt x="361938" y="399984"/>
                    </a:lnTo>
                    <a:close/>
                    <a:moveTo>
                      <a:pt x="247638" y="114234"/>
                    </a:moveTo>
                    <a:lnTo>
                      <a:pt x="247638" y="-66"/>
                    </a:lnTo>
                    <a:lnTo>
                      <a:pt x="209538" y="-66"/>
                    </a:lnTo>
                    <a:lnTo>
                      <a:pt x="209538" y="190434"/>
                    </a:lnTo>
                    <a:lnTo>
                      <a:pt x="247638" y="190434"/>
                    </a:lnTo>
                    <a:close/>
                    <a:moveTo>
                      <a:pt x="209538" y="342834"/>
                    </a:moveTo>
                    <a:lnTo>
                      <a:pt x="209538" y="457134"/>
                    </a:lnTo>
                    <a:lnTo>
                      <a:pt x="247638" y="457134"/>
                    </a:lnTo>
                    <a:lnTo>
                      <a:pt x="247638" y="266634"/>
                    </a:lnTo>
                    <a:lnTo>
                      <a:pt x="209538" y="266634"/>
                    </a:lnTo>
                    <a:close/>
                    <a:moveTo>
                      <a:pt x="95238" y="114234"/>
                    </a:moveTo>
                    <a:lnTo>
                      <a:pt x="190488" y="114234"/>
                    </a:lnTo>
                    <a:lnTo>
                      <a:pt x="190488" y="76134"/>
                    </a:lnTo>
                    <a:lnTo>
                      <a:pt x="-12" y="76134"/>
                    </a:lnTo>
                    <a:lnTo>
                      <a:pt x="-12" y="114234"/>
                    </a:lnTo>
                    <a:lnTo>
                      <a:pt x="95238" y="114234"/>
                    </a:lnTo>
                    <a:close/>
                    <a:moveTo>
                      <a:pt x="400038" y="76134"/>
                    </a:moveTo>
                    <a:lnTo>
                      <a:pt x="266688" y="76134"/>
                    </a:lnTo>
                    <a:lnTo>
                      <a:pt x="266688" y="114234"/>
                    </a:lnTo>
                    <a:lnTo>
                      <a:pt x="457188" y="114234"/>
                    </a:lnTo>
                    <a:lnTo>
                      <a:pt x="457188" y="76134"/>
                    </a:lnTo>
                    <a:close/>
                    <a:moveTo>
                      <a:pt x="57138" y="342834"/>
                    </a:moveTo>
                    <a:lnTo>
                      <a:pt x="-12" y="342834"/>
                    </a:lnTo>
                    <a:lnTo>
                      <a:pt x="-12" y="380934"/>
                    </a:lnTo>
                    <a:lnTo>
                      <a:pt x="190488" y="380934"/>
                    </a:lnTo>
                    <a:lnTo>
                      <a:pt x="190488" y="342834"/>
                    </a:lnTo>
                    <a:lnTo>
                      <a:pt x="57138" y="342834"/>
                    </a:lnTo>
                    <a:close/>
                    <a:moveTo>
                      <a:pt x="361938" y="342834"/>
                    </a:moveTo>
                    <a:lnTo>
                      <a:pt x="266688" y="342834"/>
                    </a:lnTo>
                    <a:lnTo>
                      <a:pt x="266688" y="380934"/>
                    </a:lnTo>
                    <a:lnTo>
                      <a:pt x="457188" y="380934"/>
                    </a:lnTo>
                    <a:lnTo>
                      <a:pt x="457188" y="342834"/>
                    </a:lnTo>
                    <a:lnTo>
                      <a:pt x="361938" y="342834"/>
                    </a:lnTo>
                    <a:close/>
                    <a:moveTo>
                      <a:pt x="342888" y="209484"/>
                    </a:moveTo>
                    <a:lnTo>
                      <a:pt x="114288" y="209484"/>
                    </a:lnTo>
                    <a:lnTo>
                      <a:pt x="114288" y="247584"/>
                    </a:lnTo>
                    <a:lnTo>
                      <a:pt x="342888" y="247584"/>
                    </a:lnTo>
                    <a:close/>
                    <a:moveTo>
                      <a:pt x="38088" y="209484"/>
                    </a:moveTo>
                    <a:lnTo>
                      <a:pt x="-12" y="209484"/>
                    </a:lnTo>
                    <a:lnTo>
                      <a:pt x="-12" y="247584"/>
                    </a:lnTo>
                    <a:lnTo>
                      <a:pt x="38088" y="247584"/>
                    </a:lnTo>
                    <a:close/>
                    <a:moveTo>
                      <a:pt x="419088" y="247584"/>
                    </a:moveTo>
                    <a:lnTo>
                      <a:pt x="457188" y="247584"/>
                    </a:lnTo>
                    <a:lnTo>
                      <a:pt x="457188" y="209484"/>
                    </a:lnTo>
                    <a:lnTo>
                      <a:pt x="419088" y="209484"/>
                    </a:lnTo>
                    <a:close/>
                  </a:path>
                </a:pathLst>
              </a:custGeom>
              <a:solidFill>
                <a:srgbClr val="FF54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97" name="Google Shape;397;p5"/>
              <p:cNvSpPr/>
              <p:nvPr/>
            </p:nvSpPr>
            <p:spPr>
              <a:xfrm>
                <a:off x="4449433" y="5114526"/>
                <a:ext cx="337064" cy="337064"/>
              </a:xfrm>
              <a:custGeom>
                <a:avLst/>
                <a:gdLst/>
                <a:ahLst/>
                <a:cxnLst/>
                <a:rect l="l" t="t" r="r" b="b"/>
                <a:pathLst>
                  <a:path w="533400" h="533400" extrusionOk="0">
                    <a:moveTo>
                      <a:pt x="502520" y="375504"/>
                    </a:moveTo>
                    <a:lnTo>
                      <a:pt x="490118" y="195701"/>
                    </a:lnTo>
                    <a:cubicBezTo>
                      <a:pt x="515360" y="186204"/>
                      <a:pt x="533400" y="161877"/>
                      <a:pt x="533400" y="133350"/>
                    </a:cubicBezTo>
                    <a:cubicBezTo>
                      <a:pt x="533400" y="96584"/>
                      <a:pt x="503482" y="66675"/>
                      <a:pt x="466725" y="66675"/>
                    </a:cubicBezTo>
                    <a:cubicBezTo>
                      <a:pt x="449209" y="66675"/>
                      <a:pt x="433292" y="73523"/>
                      <a:pt x="421376" y="84611"/>
                    </a:cubicBezTo>
                    <a:lnTo>
                      <a:pt x="323612" y="35728"/>
                    </a:lnTo>
                    <a:cubicBezTo>
                      <a:pt x="322364" y="15812"/>
                      <a:pt x="305981" y="0"/>
                      <a:pt x="285750" y="0"/>
                    </a:cubicBezTo>
                    <a:cubicBezTo>
                      <a:pt x="265795" y="0"/>
                      <a:pt x="249612" y="15392"/>
                      <a:pt x="247974" y="34919"/>
                    </a:cubicBezTo>
                    <a:lnTo>
                      <a:pt x="115529" y="97660"/>
                    </a:lnTo>
                    <a:cubicBezTo>
                      <a:pt x="103337" y="84496"/>
                      <a:pt x="85982" y="76200"/>
                      <a:pt x="66675" y="76200"/>
                    </a:cubicBezTo>
                    <a:cubicBezTo>
                      <a:pt x="29909" y="76200"/>
                      <a:pt x="0" y="106109"/>
                      <a:pt x="0" y="142875"/>
                    </a:cubicBezTo>
                    <a:cubicBezTo>
                      <a:pt x="0" y="174869"/>
                      <a:pt x="22670" y="201654"/>
                      <a:pt x="52778" y="208074"/>
                    </a:cubicBezTo>
                    <a:lnTo>
                      <a:pt x="61646" y="318897"/>
                    </a:lnTo>
                    <a:cubicBezTo>
                      <a:pt x="36757" y="328584"/>
                      <a:pt x="19050" y="352739"/>
                      <a:pt x="19050" y="381000"/>
                    </a:cubicBezTo>
                    <a:cubicBezTo>
                      <a:pt x="19050" y="417757"/>
                      <a:pt x="48959" y="447675"/>
                      <a:pt x="85725" y="447675"/>
                    </a:cubicBezTo>
                    <a:cubicBezTo>
                      <a:pt x="104308" y="447675"/>
                      <a:pt x="121129" y="440017"/>
                      <a:pt x="133226" y="427701"/>
                    </a:cubicBezTo>
                    <a:lnTo>
                      <a:pt x="182270" y="453666"/>
                    </a:lnTo>
                    <a:cubicBezTo>
                      <a:pt x="181432" y="457895"/>
                      <a:pt x="180975" y="462258"/>
                      <a:pt x="180975" y="466725"/>
                    </a:cubicBezTo>
                    <a:cubicBezTo>
                      <a:pt x="180975" y="503482"/>
                      <a:pt x="210884" y="533400"/>
                      <a:pt x="247650" y="533400"/>
                    </a:cubicBezTo>
                    <a:cubicBezTo>
                      <a:pt x="283188" y="533400"/>
                      <a:pt x="312239" y="505425"/>
                      <a:pt x="314144" y="470354"/>
                    </a:cubicBezTo>
                    <a:lnTo>
                      <a:pt x="458229" y="435778"/>
                    </a:lnTo>
                    <a:cubicBezTo>
                      <a:pt x="465163" y="443074"/>
                      <a:pt x="474907" y="447675"/>
                      <a:pt x="485775" y="447675"/>
                    </a:cubicBezTo>
                    <a:cubicBezTo>
                      <a:pt x="506816" y="447675"/>
                      <a:pt x="523875" y="430616"/>
                      <a:pt x="523875" y="409575"/>
                    </a:cubicBezTo>
                    <a:cubicBezTo>
                      <a:pt x="523875" y="394573"/>
                      <a:pt x="515122" y="381724"/>
                      <a:pt x="502520" y="375504"/>
                    </a:cubicBezTo>
                    <a:close/>
                    <a:moveTo>
                      <a:pt x="402022" y="117539"/>
                    </a:moveTo>
                    <a:cubicBezTo>
                      <a:pt x="400783" y="122615"/>
                      <a:pt x="400050" y="127892"/>
                      <a:pt x="400050" y="133350"/>
                    </a:cubicBezTo>
                    <a:cubicBezTo>
                      <a:pt x="400050" y="146790"/>
                      <a:pt x="404079" y="159296"/>
                      <a:pt x="410947" y="169774"/>
                    </a:cubicBezTo>
                    <a:lnTo>
                      <a:pt x="388649" y="196120"/>
                    </a:lnTo>
                    <a:cubicBezTo>
                      <a:pt x="380467" y="192529"/>
                      <a:pt x="371446" y="190500"/>
                      <a:pt x="361950" y="190500"/>
                    </a:cubicBezTo>
                    <a:cubicBezTo>
                      <a:pt x="360950" y="190500"/>
                      <a:pt x="359969" y="190605"/>
                      <a:pt x="358978" y="190652"/>
                    </a:cubicBezTo>
                    <a:lnTo>
                      <a:pt x="319135" y="76095"/>
                    </a:lnTo>
                    <a:lnTo>
                      <a:pt x="402022" y="117539"/>
                    </a:lnTo>
                    <a:close/>
                    <a:moveTo>
                      <a:pt x="390525" y="257175"/>
                    </a:moveTo>
                    <a:cubicBezTo>
                      <a:pt x="390525" y="258689"/>
                      <a:pt x="390306" y="260137"/>
                      <a:pt x="390077" y="261595"/>
                    </a:cubicBezTo>
                    <a:cubicBezTo>
                      <a:pt x="388277" y="273072"/>
                      <a:pt x="379695" y="282264"/>
                      <a:pt x="368522" y="284921"/>
                    </a:cubicBezTo>
                    <a:cubicBezTo>
                      <a:pt x="366398" y="285417"/>
                      <a:pt x="364217" y="285750"/>
                      <a:pt x="361950" y="285750"/>
                    </a:cubicBezTo>
                    <a:cubicBezTo>
                      <a:pt x="361455" y="285750"/>
                      <a:pt x="360998" y="285626"/>
                      <a:pt x="360512" y="285607"/>
                    </a:cubicBezTo>
                    <a:cubicBezTo>
                      <a:pt x="356130" y="285388"/>
                      <a:pt x="352044" y="284159"/>
                      <a:pt x="348405" y="282178"/>
                    </a:cubicBezTo>
                    <a:cubicBezTo>
                      <a:pt x="342233" y="278816"/>
                      <a:pt x="337480" y="273320"/>
                      <a:pt x="335109" y="266614"/>
                    </a:cubicBezTo>
                    <a:cubicBezTo>
                      <a:pt x="334051" y="263642"/>
                      <a:pt x="333375" y="260499"/>
                      <a:pt x="333375" y="257175"/>
                    </a:cubicBezTo>
                    <a:cubicBezTo>
                      <a:pt x="333375" y="253222"/>
                      <a:pt x="334185" y="249460"/>
                      <a:pt x="335642" y="246040"/>
                    </a:cubicBezTo>
                    <a:cubicBezTo>
                      <a:pt x="336023" y="245145"/>
                      <a:pt x="336556" y="244335"/>
                      <a:pt x="337023" y="243497"/>
                    </a:cubicBezTo>
                    <a:cubicBezTo>
                      <a:pt x="341757" y="234906"/>
                      <a:pt x="350691" y="229000"/>
                      <a:pt x="361102" y="228695"/>
                    </a:cubicBezTo>
                    <a:cubicBezTo>
                      <a:pt x="361388" y="228676"/>
                      <a:pt x="361664" y="228600"/>
                      <a:pt x="361950" y="228600"/>
                    </a:cubicBezTo>
                    <a:cubicBezTo>
                      <a:pt x="365846" y="228600"/>
                      <a:pt x="369560" y="229391"/>
                      <a:pt x="372951" y="230810"/>
                    </a:cubicBezTo>
                    <a:cubicBezTo>
                      <a:pt x="382124" y="234648"/>
                      <a:pt x="388763" y="243173"/>
                      <a:pt x="390144" y="253346"/>
                    </a:cubicBezTo>
                    <a:cubicBezTo>
                      <a:pt x="390306" y="254613"/>
                      <a:pt x="390525" y="255861"/>
                      <a:pt x="390525" y="257175"/>
                    </a:cubicBezTo>
                    <a:close/>
                    <a:moveTo>
                      <a:pt x="287198" y="100270"/>
                    </a:moveTo>
                    <a:lnTo>
                      <a:pt x="322993" y="203178"/>
                    </a:lnTo>
                    <a:cubicBezTo>
                      <a:pt x="306657" y="214998"/>
                      <a:pt x="295885" y="233982"/>
                      <a:pt x="295351" y="255518"/>
                    </a:cubicBezTo>
                    <a:lnTo>
                      <a:pt x="237192" y="269205"/>
                    </a:lnTo>
                    <a:cubicBezTo>
                      <a:pt x="237173" y="269186"/>
                      <a:pt x="237163" y="269167"/>
                      <a:pt x="237153" y="269157"/>
                    </a:cubicBezTo>
                    <a:lnTo>
                      <a:pt x="287198" y="100270"/>
                    </a:lnTo>
                    <a:close/>
                    <a:moveTo>
                      <a:pt x="132359" y="131836"/>
                    </a:moveTo>
                    <a:lnTo>
                      <a:pt x="255375" y="73571"/>
                    </a:lnTo>
                    <a:lnTo>
                      <a:pt x="200816" y="257718"/>
                    </a:lnTo>
                    <a:lnTo>
                      <a:pt x="124825" y="175403"/>
                    </a:lnTo>
                    <a:cubicBezTo>
                      <a:pt x="130235" y="165773"/>
                      <a:pt x="133350" y="154686"/>
                      <a:pt x="133350" y="142875"/>
                    </a:cubicBezTo>
                    <a:cubicBezTo>
                      <a:pt x="133350" y="139103"/>
                      <a:pt x="132959" y="135436"/>
                      <a:pt x="132359" y="131836"/>
                    </a:cubicBezTo>
                    <a:close/>
                    <a:moveTo>
                      <a:pt x="49368" y="165459"/>
                    </a:moveTo>
                    <a:cubicBezTo>
                      <a:pt x="42567" y="160230"/>
                      <a:pt x="38100" y="152105"/>
                      <a:pt x="38100" y="142875"/>
                    </a:cubicBezTo>
                    <a:cubicBezTo>
                      <a:pt x="38100" y="127121"/>
                      <a:pt x="50921" y="114300"/>
                      <a:pt x="66675" y="114300"/>
                    </a:cubicBezTo>
                    <a:cubicBezTo>
                      <a:pt x="82429" y="114300"/>
                      <a:pt x="95250" y="127121"/>
                      <a:pt x="95250" y="142875"/>
                    </a:cubicBezTo>
                    <a:cubicBezTo>
                      <a:pt x="95250" y="150485"/>
                      <a:pt x="92221" y="157363"/>
                      <a:pt x="87354" y="162487"/>
                    </a:cubicBezTo>
                    <a:cubicBezTo>
                      <a:pt x="82144" y="167973"/>
                      <a:pt x="74828" y="171450"/>
                      <a:pt x="66675" y="171450"/>
                    </a:cubicBezTo>
                    <a:cubicBezTo>
                      <a:pt x="60141" y="171450"/>
                      <a:pt x="54188" y="169164"/>
                      <a:pt x="49368" y="165459"/>
                    </a:cubicBezTo>
                    <a:close/>
                    <a:moveTo>
                      <a:pt x="113929" y="384639"/>
                    </a:moveTo>
                    <a:cubicBezTo>
                      <a:pt x="112547" y="395326"/>
                      <a:pt x="105327" y="404127"/>
                      <a:pt x="95517" y="407737"/>
                    </a:cubicBezTo>
                    <a:cubicBezTo>
                      <a:pt x="92450" y="408861"/>
                      <a:pt x="89183" y="409575"/>
                      <a:pt x="85725" y="409575"/>
                    </a:cubicBezTo>
                    <a:cubicBezTo>
                      <a:pt x="69971" y="409575"/>
                      <a:pt x="57150" y="396754"/>
                      <a:pt x="57150" y="381000"/>
                    </a:cubicBezTo>
                    <a:cubicBezTo>
                      <a:pt x="57150" y="373390"/>
                      <a:pt x="60179" y="366512"/>
                      <a:pt x="65046" y="361388"/>
                    </a:cubicBezTo>
                    <a:cubicBezTo>
                      <a:pt x="70256" y="355892"/>
                      <a:pt x="77572" y="352425"/>
                      <a:pt x="85725" y="352425"/>
                    </a:cubicBezTo>
                    <a:cubicBezTo>
                      <a:pt x="88001" y="352425"/>
                      <a:pt x="90192" y="352758"/>
                      <a:pt x="92316" y="353263"/>
                    </a:cubicBezTo>
                    <a:cubicBezTo>
                      <a:pt x="96288" y="354206"/>
                      <a:pt x="99889" y="355997"/>
                      <a:pt x="103032" y="358416"/>
                    </a:cubicBezTo>
                    <a:cubicBezTo>
                      <a:pt x="108061" y="362283"/>
                      <a:pt x="111766" y="367741"/>
                      <a:pt x="113357" y="374075"/>
                    </a:cubicBezTo>
                    <a:cubicBezTo>
                      <a:pt x="113909" y="376304"/>
                      <a:pt x="114300" y="378600"/>
                      <a:pt x="114300" y="381000"/>
                    </a:cubicBezTo>
                    <a:cubicBezTo>
                      <a:pt x="114300" y="382248"/>
                      <a:pt x="114090" y="383438"/>
                      <a:pt x="113929" y="384639"/>
                    </a:cubicBezTo>
                    <a:close/>
                    <a:moveTo>
                      <a:pt x="127359" y="329003"/>
                    </a:moveTo>
                    <a:cubicBezTo>
                      <a:pt x="119396" y="322612"/>
                      <a:pt x="109957" y="318002"/>
                      <a:pt x="99622" y="315801"/>
                    </a:cubicBezTo>
                    <a:lnTo>
                      <a:pt x="90754" y="204978"/>
                    </a:lnTo>
                    <a:cubicBezTo>
                      <a:pt x="93059" y="204083"/>
                      <a:pt x="95307" y="203083"/>
                      <a:pt x="97479" y="201949"/>
                    </a:cubicBezTo>
                    <a:lnTo>
                      <a:pt x="173307" y="284102"/>
                    </a:lnTo>
                    <a:cubicBezTo>
                      <a:pt x="172212" y="287655"/>
                      <a:pt x="171450" y="291360"/>
                      <a:pt x="171450" y="295275"/>
                    </a:cubicBezTo>
                    <a:cubicBezTo>
                      <a:pt x="171450" y="296304"/>
                      <a:pt x="171669" y="297266"/>
                      <a:pt x="171755" y="298275"/>
                    </a:cubicBezTo>
                    <a:lnTo>
                      <a:pt x="127359" y="329003"/>
                    </a:lnTo>
                    <a:close/>
                    <a:moveTo>
                      <a:pt x="200149" y="420024"/>
                    </a:moveTo>
                    <a:lnTo>
                      <a:pt x="151105" y="394059"/>
                    </a:lnTo>
                    <a:cubicBezTo>
                      <a:pt x="151943" y="389830"/>
                      <a:pt x="152400" y="385467"/>
                      <a:pt x="152400" y="381000"/>
                    </a:cubicBezTo>
                    <a:cubicBezTo>
                      <a:pt x="152400" y="373780"/>
                      <a:pt x="151209" y="366836"/>
                      <a:pt x="149076" y="360312"/>
                    </a:cubicBezTo>
                    <a:lnTo>
                      <a:pt x="193367" y="329651"/>
                    </a:lnTo>
                    <a:cubicBezTo>
                      <a:pt x="194881" y="330365"/>
                      <a:pt x="196453" y="330908"/>
                      <a:pt x="198072" y="331422"/>
                    </a:cubicBezTo>
                    <a:lnTo>
                      <a:pt x="215208" y="408527"/>
                    </a:lnTo>
                    <a:cubicBezTo>
                      <a:pt x="209645" y="411642"/>
                      <a:pt x="204578" y="415509"/>
                      <a:pt x="200149" y="420024"/>
                    </a:cubicBezTo>
                    <a:close/>
                    <a:moveTo>
                      <a:pt x="272625" y="480317"/>
                    </a:moveTo>
                    <a:cubicBezTo>
                      <a:pt x="267776" y="489195"/>
                      <a:pt x="258461" y="495300"/>
                      <a:pt x="247650" y="495300"/>
                    </a:cubicBezTo>
                    <a:cubicBezTo>
                      <a:pt x="234296" y="495300"/>
                      <a:pt x="223142" y="486051"/>
                      <a:pt x="220018" y="473650"/>
                    </a:cubicBezTo>
                    <a:cubicBezTo>
                      <a:pt x="219466" y="471421"/>
                      <a:pt x="219075" y="469125"/>
                      <a:pt x="219075" y="466725"/>
                    </a:cubicBezTo>
                    <a:cubicBezTo>
                      <a:pt x="219075" y="460534"/>
                      <a:pt x="221104" y="454838"/>
                      <a:pt x="224457" y="450161"/>
                    </a:cubicBezTo>
                    <a:cubicBezTo>
                      <a:pt x="227771" y="445532"/>
                      <a:pt x="232429" y="441989"/>
                      <a:pt x="237858" y="439988"/>
                    </a:cubicBezTo>
                    <a:cubicBezTo>
                      <a:pt x="238906" y="439598"/>
                      <a:pt x="239973" y="439245"/>
                      <a:pt x="241078" y="438988"/>
                    </a:cubicBezTo>
                    <a:cubicBezTo>
                      <a:pt x="243202" y="438483"/>
                      <a:pt x="245383" y="438150"/>
                      <a:pt x="247650" y="438150"/>
                    </a:cubicBezTo>
                    <a:cubicBezTo>
                      <a:pt x="252765" y="438150"/>
                      <a:pt x="257508" y="439607"/>
                      <a:pt x="261661" y="441970"/>
                    </a:cubicBezTo>
                    <a:cubicBezTo>
                      <a:pt x="262404" y="442389"/>
                      <a:pt x="263176" y="442760"/>
                      <a:pt x="263871" y="443236"/>
                    </a:cubicBezTo>
                    <a:cubicBezTo>
                      <a:pt x="268776" y="446637"/>
                      <a:pt x="272482" y="451552"/>
                      <a:pt x="274501" y="457276"/>
                    </a:cubicBezTo>
                    <a:cubicBezTo>
                      <a:pt x="275549" y="460258"/>
                      <a:pt x="276225" y="463401"/>
                      <a:pt x="276225" y="466725"/>
                    </a:cubicBezTo>
                    <a:cubicBezTo>
                      <a:pt x="276225" y="471669"/>
                      <a:pt x="274844" y="476260"/>
                      <a:pt x="272625" y="480317"/>
                    </a:cubicBezTo>
                    <a:close/>
                    <a:moveTo>
                      <a:pt x="261518" y="401517"/>
                    </a:moveTo>
                    <a:cubicBezTo>
                      <a:pt x="258547" y="400888"/>
                      <a:pt x="255499" y="400507"/>
                      <a:pt x="252403" y="400288"/>
                    </a:cubicBezTo>
                    <a:lnTo>
                      <a:pt x="235277" y="323221"/>
                    </a:lnTo>
                    <a:cubicBezTo>
                      <a:pt x="240201" y="318687"/>
                      <a:pt x="243840" y="312877"/>
                      <a:pt x="245840" y="306314"/>
                    </a:cubicBezTo>
                    <a:lnTo>
                      <a:pt x="305391" y="292303"/>
                    </a:lnTo>
                    <a:cubicBezTo>
                      <a:pt x="308048" y="296570"/>
                      <a:pt x="311134" y="300552"/>
                      <a:pt x="314658" y="304114"/>
                    </a:cubicBezTo>
                    <a:lnTo>
                      <a:pt x="261518" y="401517"/>
                    </a:lnTo>
                    <a:close/>
                    <a:moveTo>
                      <a:pt x="305257" y="433311"/>
                    </a:moveTo>
                    <a:cubicBezTo>
                      <a:pt x="302381" y="428377"/>
                      <a:pt x="298942" y="423824"/>
                      <a:pt x="294951" y="419795"/>
                    </a:cubicBezTo>
                    <a:lnTo>
                      <a:pt x="348091" y="322374"/>
                    </a:lnTo>
                    <a:cubicBezTo>
                      <a:pt x="352558" y="323326"/>
                      <a:pt x="357197" y="323850"/>
                      <a:pt x="361950" y="323850"/>
                    </a:cubicBezTo>
                    <a:cubicBezTo>
                      <a:pt x="370980" y="323850"/>
                      <a:pt x="379590" y="322031"/>
                      <a:pt x="387448" y="318764"/>
                    </a:cubicBezTo>
                    <a:lnTo>
                      <a:pt x="450256" y="396069"/>
                    </a:lnTo>
                    <a:cubicBezTo>
                      <a:pt x="449932" y="396926"/>
                      <a:pt x="449704" y="397831"/>
                      <a:pt x="449437" y="398717"/>
                    </a:cubicBezTo>
                    <a:lnTo>
                      <a:pt x="305257" y="433311"/>
                    </a:lnTo>
                    <a:close/>
                    <a:moveTo>
                      <a:pt x="416995" y="294723"/>
                    </a:moveTo>
                    <a:cubicBezTo>
                      <a:pt x="424320" y="284016"/>
                      <a:pt x="428625" y="271091"/>
                      <a:pt x="428625" y="257175"/>
                    </a:cubicBezTo>
                    <a:cubicBezTo>
                      <a:pt x="428625" y="243735"/>
                      <a:pt x="424596" y="231229"/>
                      <a:pt x="417728" y="220751"/>
                    </a:cubicBezTo>
                    <a:lnTo>
                      <a:pt x="440026" y="194405"/>
                    </a:lnTo>
                    <a:cubicBezTo>
                      <a:pt x="443884" y="196101"/>
                      <a:pt x="447932" y="197425"/>
                      <a:pt x="452123" y="198368"/>
                    </a:cubicBezTo>
                    <a:lnTo>
                      <a:pt x="462639" y="350901"/>
                    </a:lnTo>
                    <a:lnTo>
                      <a:pt x="416995" y="294723"/>
                    </a:lnTo>
                    <a:close/>
                    <a:moveTo>
                      <a:pt x="467573" y="161839"/>
                    </a:moveTo>
                    <a:cubicBezTo>
                      <a:pt x="467287" y="161849"/>
                      <a:pt x="467011" y="161925"/>
                      <a:pt x="466725" y="161925"/>
                    </a:cubicBezTo>
                    <a:cubicBezTo>
                      <a:pt x="460077" y="161925"/>
                      <a:pt x="454038" y="159553"/>
                      <a:pt x="449170" y="155734"/>
                    </a:cubicBezTo>
                    <a:cubicBezTo>
                      <a:pt x="443465" y="151247"/>
                      <a:pt x="439550" y="144704"/>
                      <a:pt x="438531" y="137179"/>
                    </a:cubicBezTo>
                    <a:cubicBezTo>
                      <a:pt x="438369" y="135912"/>
                      <a:pt x="438150" y="134664"/>
                      <a:pt x="438150" y="133350"/>
                    </a:cubicBezTo>
                    <a:cubicBezTo>
                      <a:pt x="438150" y="117596"/>
                      <a:pt x="450971" y="104775"/>
                      <a:pt x="466725" y="104775"/>
                    </a:cubicBezTo>
                    <a:cubicBezTo>
                      <a:pt x="482479" y="104775"/>
                      <a:pt x="495300" y="117596"/>
                      <a:pt x="495300" y="133350"/>
                    </a:cubicBezTo>
                    <a:cubicBezTo>
                      <a:pt x="495300" y="141075"/>
                      <a:pt x="492185" y="148076"/>
                      <a:pt x="487185" y="153219"/>
                    </a:cubicBezTo>
                    <a:cubicBezTo>
                      <a:pt x="482184" y="158382"/>
                      <a:pt x="475259" y="161611"/>
                      <a:pt x="467573" y="161839"/>
                    </a:cubicBezTo>
                    <a:close/>
                  </a:path>
                </a:pathLst>
              </a:custGeom>
              <a:solidFill>
                <a:srgbClr val="FF54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
          <p:cNvSpPr/>
          <p:nvPr/>
        </p:nvSpPr>
        <p:spPr>
          <a:xfrm>
            <a:off x="4214813" y="2264370"/>
            <a:ext cx="7547960" cy="1826023"/>
          </a:xfrm>
          <a:prstGeom prst="rect">
            <a:avLst/>
          </a:prstGeom>
          <a:noFill/>
          <a:ln>
            <a:noFill/>
          </a:ln>
        </p:spPr>
        <p:txBody>
          <a:bodyPr spcFirstLastPara="1" wrap="square" lIns="4663425" tIns="45700" rIns="0" bIns="45700" anchor="ctr" anchorCtr="0">
            <a:noAutofit/>
          </a:bodyPr>
          <a:lstStyle/>
          <a:p>
            <a:pPr marL="0" marR="0" lvl="0" indent="0" algn="l" rtl="0">
              <a:spcBef>
                <a:spcPts val="0"/>
              </a:spcBef>
              <a:spcAft>
                <a:spcPts val="0"/>
              </a:spcAft>
              <a:buNone/>
            </a:pPr>
            <a:r>
              <a:rPr lang="en-GB" sz="2800">
                <a:solidFill>
                  <a:srgbClr val="A1B3CA"/>
                </a:solidFill>
                <a:latin typeface="Arial Black"/>
                <a:ea typeface="Arial Black"/>
                <a:cs typeface="Arial Black"/>
                <a:sym typeface="Arial Black"/>
              </a:rPr>
              <a:t>Sculpting Change</a:t>
            </a:r>
            <a:endParaRPr/>
          </a:p>
        </p:txBody>
      </p:sp>
      <p:sp>
        <p:nvSpPr>
          <p:cNvPr id="403" name="Google Shape;403;p6"/>
          <p:cNvSpPr/>
          <p:nvPr/>
        </p:nvSpPr>
        <p:spPr>
          <a:xfrm>
            <a:off x="4214813" y="4162027"/>
            <a:ext cx="7547960" cy="1826023"/>
          </a:xfrm>
          <a:prstGeom prst="rect">
            <a:avLst/>
          </a:prstGeom>
          <a:noFill/>
          <a:ln>
            <a:noFill/>
          </a:ln>
        </p:spPr>
        <p:txBody>
          <a:bodyPr spcFirstLastPara="1" wrap="square" lIns="4663425" tIns="45700" rIns="0" bIns="45700" anchor="ctr" anchorCtr="0">
            <a:noAutofit/>
          </a:bodyPr>
          <a:lstStyle/>
          <a:p>
            <a:pPr marL="0" marR="0" lvl="0" indent="0" algn="l" rtl="0">
              <a:spcBef>
                <a:spcPts val="0"/>
              </a:spcBef>
              <a:spcAft>
                <a:spcPts val="0"/>
              </a:spcAft>
              <a:buNone/>
            </a:pPr>
            <a:r>
              <a:rPr lang="en-GB" sz="2800">
                <a:solidFill>
                  <a:srgbClr val="FF540A"/>
                </a:solidFill>
                <a:latin typeface="Arial Black"/>
                <a:ea typeface="Arial Black"/>
                <a:cs typeface="Arial Black"/>
                <a:sym typeface="Arial Black"/>
              </a:rPr>
              <a:t>Engineering Trust</a:t>
            </a:r>
            <a:endParaRPr/>
          </a:p>
        </p:txBody>
      </p:sp>
      <p:sp>
        <p:nvSpPr>
          <p:cNvPr id="404" name="Google Shape;404;p6"/>
          <p:cNvSpPr/>
          <p:nvPr/>
        </p:nvSpPr>
        <p:spPr>
          <a:xfrm>
            <a:off x="4214813" y="366713"/>
            <a:ext cx="7547960" cy="1826023"/>
          </a:xfrm>
          <a:prstGeom prst="rect">
            <a:avLst/>
          </a:prstGeom>
          <a:noFill/>
          <a:ln>
            <a:noFill/>
          </a:ln>
        </p:spPr>
        <p:txBody>
          <a:bodyPr spcFirstLastPara="1" wrap="square" lIns="4663425" tIns="45700" rIns="0" bIns="45700" anchor="ctr" anchorCtr="0">
            <a:noAutofit/>
          </a:bodyPr>
          <a:lstStyle/>
          <a:p>
            <a:pPr marL="0" marR="0" lvl="0" indent="0" algn="l" rtl="0">
              <a:spcBef>
                <a:spcPts val="0"/>
              </a:spcBef>
              <a:spcAft>
                <a:spcPts val="0"/>
              </a:spcAft>
              <a:buNone/>
            </a:pPr>
            <a:r>
              <a:rPr lang="en-GB" sz="2800">
                <a:solidFill>
                  <a:srgbClr val="A1B3CA"/>
                </a:solidFill>
                <a:latin typeface="Arial Black"/>
                <a:ea typeface="Arial Black"/>
                <a:cs typeface="Arial Black"/>
                <a:sym typeface="Arial Black"/>
              </a:rPr>
              <a:t>Accelerating Growth</a:t>
            </a:r>
            <a:endParaRPr/>
          </a:p>
        </p:txBody>
      </p:sp>
      <p:sp>
        <p:nvSpPr>
          <p:cNvPr id="405" name="Google Shape;405;p6"/>
          <p:cNvSpPr txBox="1"/>
          <p:nvPr/>
        </p:nvSpPr>
        <p:spPr>
          <a:xfrm>
            <a:off x="457200" y="1997839"/>
            <a:ext cx="3566160" cy="2862322"/>
          </a:xfrm>
          <a:prstGeom prst="rect">
            <a:avLst/>
          </a:prstGeom>
          <a:noFill/>
          <a:ln>
            <a:noFill/>
          </a:ln>
        </p:spPr>
        <p:txBody>
          <a:bodyPr spcFirstLastPara="1" wrap="square" lIns="0" tIns="45700" rIns="91425" bIns="45700" anchor="ctr" anchorCtr="0">
            <a:spAutoFit/>
          </a:bodyPr>
          <a:lstStyle/>
          <a:p>
            <a:pPr marL="0" marR="0" lvl="0" indent="0" algn="l" rtl="0">
              <a:spcBef>
                <a:spcPts val="0"/>
              </a:spcBef>
              <a:spcAft>
                <a:spcPts val="0"/>
              </a:spcAft>
              <a:buNone/>
            </a:pPr>
            <a:r>
              <a:rPr lang="en-GB" sz="3600">
                <a:solidFill>
                  <a:schemeClr val="lt1"/>
                </a:solidFill>
                <a:latin typeface="Arial Black"/>
                <a:ea typeface="Arial Black"/>
                <a:cs typeface="Arial Black"/>
                <a:sym typeface="Arial Black"/>
              </a:rPr>
              <a:t>Gartner’s </a:t>
            </a:r>
            <a:br>
              <a:rPr lang="en-GB" sz="3600">
                <a:solidFill>
                  <a:schemeClr val="lt1"/>
                </a:solidFill>
                <a:latin typeface="Arial Black"/>
                <a:ea typeface="Arial Black"/>
                <a:cs typeface="Arial Black"/>
                <a:sym typeface="Arial Black"/>
              </a:rPr>
            </a:br>
            <a:r>
              <a:rPr lang="en-GB" sz="3600">
                <a:solidFill>
                  <a:schemeClr val="lt1"/>
                </a:solidFill>
                <a:latin typeface="Arial Black"/>
                <a:ea typeface="Arial Black"/>
                <a:cs typeface="Arial Black"/>
                <a:sym typeface="Arial Black"/>
              </a:rPr>
              <a:t>Top Strategic Technology Trends for 2022</a:t>
            </a:r>
            <a:endParaRPr sz="3600">
              <a:solidFill>
                <a:schemeClr val="lt1"/>
              </a:solidFill>
              <a:latin typeface="Arial Black"/>
              <a:ea typeface="Arial Black"/>
              <a:cs typeface="Arial Black"/>
              <a:sym typeface="Arial Black"/>
            </a:endParaRPr>
          </a:p>
        </p:txBody>
      </p:sp>
      <p:grpSp>
        <p:nvGrpSpPr>
          <p:cNvPr id="406" name="Google Shape;406;p6"/>
          <p:cNvGrpSpPr/>
          <p:nvPr/>
        </p:nvGrpSpPr>
        <p:grpSpPr>
          <a:xfrm>
            <a:off x="4306529" y="2313731"/>
            <a:ext cx="4285021" cy="1742856"/>
            <a:chOff x="4306529" y="2313731"/>
            <a:chExt cx="4285021" cy="1742856"/>
          </a:xfrm>
        </p:grpSpPr>
        <p:grpSp>
          <p:nvGrpSpPr>
            <p:cNvPr id="407" name="Google Shape;407;p6"/>
            <p:cNvGrpSpPr/>
            <p:nvPr/>
          </p:nvGrpSpPr>
          <p:grpSpPr>
            <a:xfrm>
              <a:off x="4306529" y="2313731"/>
              <a:ext cx="4285021" cy="1742856"/>
              <a:chOff x="4306529" y="2313731"/>
              <a:chExt cx="3912749" cy="1742856"/>
            </a:xfrm>
          </p:grpSpPr>
          <p:sp>
            <p:nvSpPr>
              <p:cNvPr id="408" name="Google Shape;408;p6"/>
              <p:cNvSpPr txBox="1"/>
              <p:nvPr/>
            </p:nvSpPr>
            <p:spPr>
              <a:xfrm>
                <a:off x="4306529" y="2313731"/>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rgbClr val="A1B3CA"/>
                    </a:solidFill>
                    <a:latin typeface="Arial"/>
                    <a:ea typeface="Arial"/>
                    <a:cs typeface="Arial"/>
                    <a:sym typeface="Arial"/>
                  </a:rPr>
                  <a:t>AI Engineering</a:t>
                </a:r>
                <a:endParaRPr/>
              </a:p>
            </p:txBody>
          </p:sp>
          <p:sp>
            <p:nvSpPr>
              <p:cNvPr id="409" name="Google Shape;409;p6"/>
              <p:cNvSpPr txBox="1"/>
              <p:nvPr/>
            </p:nvSpPr>
            <p:spPr>
              <a:xfrm>
                <a:off x="4306529" y="2766714"/>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rgbClr val="A1B3CA"/>
                    </a:solidFill>
                    <a:latin typeface="Arial"/>
                    <a:ea typeface="Arial"/>
                    <a:cs typeface="Arial"/>
                    <a:sym typeface="Arial"/>
                  </a:rPr>
                  <a:t>Hyperautomation</a:t>
                </a:r>
                <a:endParaRPr/>
              </a:p>
            </p:txBody>
          </p:sp>
          <p:sp>
            <p:nvSpPr>
              <p:cNvPr id="410" name="Google Shape;410;p6"/>
              <p:cNvSpPr txBox="1"/>
              <p:nvPr/>
            </p:nvSpPr>
            <p:spPr>
              <a:xfrm>
                <a:off x="4314701" y="3219697"/>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rgbClr val="A1B3CA"/>
                    </a:solidFill>
                    <a:latin typeface="Arial"/>
                    <a:ea typeface="Arial"/>
                    <a:cs typeface="Arial"/>
                    <a:sym typeface="Arial"/>
                  </a:rPr>
                  <a:t>Decision Intelligence</a:t>
                </a:r>
                <a:endParaRPr/>
              </a:p>
            </p:txBody>
          </p:sp>
          <p:sp>
            <p:nvSpPr>
              <p:cNvPr id="411" name="Google Shape;411;p6"/>
              <p:cNvSpPr txBox="1"/>
              <p:nvPr/>
            </p:nvSpPr>
            <p:spPr>
              <a:xfrm>
                <a:off x="4306529" y="3672680"/>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rgbClr val="A1B3CA"/>
                    </a:solidFill>
                    <a:latin typeface="Arial"/>
                    <a:ea typeface="Arial"/>
                    <a:cs typeface="Arial"/>
                    <a:sym typeface="Arial"/>
                  </a:rPr>
                  <a:t>Composable Applications</a:t>
                </a:r>
                <a:endParaRPr/>
              </a:p>
            </p:txBody>
          </p:sp>
        </p:grpSp>
        <p:grpSp>
          <p:nvGrpSpPr>
            <p:cNvPr id="412" name="Google Shape;412;p6"/>
            <p:cNvGrpSpPr/>
            <p:nvPr/>
          </p:nvGrpSpPr>
          <p:grpSpPr>
            <a:xfrm>
              <a:off x="4401281" y="2337152"/>
              <a:ext cx="433369" cy="1696014"/>
              <a:chOff x="4401281" y="2337152"/>
              <a:chExt cx="433369" cy="1696014"/>
            </a:xfrm>
          </p:grpSpPr>
          <p:pic>
            <p:nvPicPr>
              <p:cNvPr id="413" name="Google Shape;413;p6"/>
              <p:cNvPicPr preferRelativeResize="0"/>
              <p:nvPr/>
            </p:nvPicPr>
            <p:blipFill rotWithShape="1">
              <a:blip r:embed="rId3">
                <a:alphaModFix/>
              </a:blip>
              <a:srcRect/>
              <a:stretch/>
            </p:blipFill>
            <p:spPr>
              <a:xfrm>
                <a:off x="4401281" y="2337152"/>
                <a:ext cx="433368" cy="337064"/>
              </a:xfrm>
              <a:prstGeom prst="rect">
                <a:avLst/>
              </a:prstGeom>
              <a:noFill/>
              <a:ln>
                <a:noFill/>
              </a:ln>
            </p:spPr>
          </p:pic>
          <p:pic>
            <p:nvPicPr>
              <p:cNvPr id="414" name="Google Shape;414;p6"/>
              <p:cNvPicPr preferRelativeResize="0"/>
              <p:nvPr/>
            </p:nvPicPr>
            <p:blipFill rotWithShape="1">
              <a:blip r:embed="rId4">
                <a:alphaModFix/>
              </a:blip>
              <a:srcRect/>
              <a:stretch/>
            </p:blipFill>
            <p:spPr>
              <a:xfrm>
                <a:off x="4401281" y="2790135"/>
                <a:ext cx="433368" cy="337064"/>
              </a:xfrm>
              <a:prstGeom prst="rect">
                <a:avLst/>
              </a:prstGeom>
              <a:noFill/>
              <a:ln>
                <a:noFill/>
              </a:ln>
            </p:spPr>
          </p:pic>
          <p:pic>
            <p:nvPicPr>
              <p:cNvPr id="415" name="Google Shape;415;p6"/>
              <p:cNvPicPr preferRelativeResize="0"/>
              <p:nvPr/>
            </p:nvPicPr>
            <p:blipFill rotWithShape="1">
              <a:blip r:embed="rId5">
                <a:alphaModFix/>
              </a:blip>
              <a:srcRect/>
              <a:stretch/>
            </p:blipFill>
            <p:spPr>
              <a:xfrm>
                <a:off x="4401281" y="3243118"/>
                <a:ext cx="433368" cy="337064"/>
              </a:xfrm>
              <a:prstGeom prst="rect">
                <a:avLst/>
              </a:prstGeom>
              <a:noFill/>
              <a:ln>
                <a:noFill/>
              </a:ln>
            </p:spPr>
          </p:pic>
          <p:pic>
            <p:nvPicPr>
              <p:cNvPr id="416" name="Google Shape;416;p6"/>
              <p:cNvPicPr preferRelativeResize="0"/>
              <p:nvPr/>
            </p:nvPicPr>
            <p:blipFill rotWithShape="1">
              <a:blip r:embed="rId6">
                <a:alphaModFix/>
              </a:blip>
              <a:srcRect/>
              <a:stretch/>
            </p:blipFill>
            <p:spPr>
              <a:xfrm>
                <a:off x="4401281" y="3696101"/>
                <a:ext cx="433369" cy="337065"/>
              </a:xfrm>
              <a:prstGeom prst="rect">
                <a:avLst/>
              </a:prstGeom>
              <a:noFill/>
              <a:ln>
                <a:noFill/>
              </a:ln>
            </p:spPr>
          </p:pic>
        </p:grpSp>
      </p:grpSp>
      <p:grpSp>
        <p:nvGrpSpPr>
          <p:cNvPr id="417" name="Google Shape;417;p6"/>
          <p:cNvGrpSpPr/>
          <p:nvPr/>
        </p:nvGrpSpPr>
        <p:grpSpPr>
          <a:xfrm>
            <a:off x="4307907" y="408296"/>
            <a:ext cx="4276071" cy="1742856"/>
            <a:chOff x="4307907" y="408296"/>
            <a:chExt cx="4276071" cy="1742856"/>
          </a:xfrm>
        </p:grpSpPr>
        <p:grpSp>
          <p:nvGrpSpPr>
            <p:cNvPr id="418" name="Google Shape;418;p6"/>
            <p:cNvGrpSpPr/>
            <p:nvPr/>
          </p:nvGrpSpPr>
          <p:grpSpPr>
            <a:xfrm>
              <a:off x="4307907" y="408296"/>
              <a:ext cx="4276071" cy="1742856"/>
              <a:chOff x="4307907" y="408296"/>
              <a:chExt cx="3904577" cy="1742856"/>
            </a:xfrm>
          </p:grpSpPr>
          <p:sp>
            <p:nvSpPr>
              <p:cNvPr id="419" name="Google Shape;419;p6"/>
              <p:cNvSpPr txBox="1"/>
              <p:nvPr/>
            </p:nvSpPr>
            <p:spPr>
              <a:xfrm>
                <a:off x="4307907" y="408296"/>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rgbClr val="A1B3CA"/>
                    </a:solidFill>
                    <a:latin typeface="Arial"/>
                    <a:ea typeface="Arial"/>
                    <a:cs typeface="Arial"/>
                    <a:sym typeface="Arial"/>
                  </a:rPr>
                  <a:t>Generative AI</a:t>
                </a:r>
                <a:endParaRPr/>
              </a:p>
            </p:txBody>
          </p:sp>
          <p:sp>
            <p:nvSpPr>
              <p:cNvPr id="420" name="Google Shape;420;p6"/>
              <p:cNvSpPr txBox="1"/>
              <p:nvPr/>
            </p:nvSpPr>
            <p:spPr>
              <a:xfrm>
                <a:off x="4307907" y="861279"/>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rgbClr val="A1B3CA"/>
                    </a:solidFill>
                    <a:latin typeface="Arial"/>
                    <a:ea typeface="Arial"/>
                    <a:cs typeface="Arial"/>
                    <a:sym typeface="Arial"/>
                  </a:rPr>
                  <a:t>Autonomic Systems</a:t>
                </a:r>
                <a:endParaRPr/>
              </a:p>
            </p:txBody>
          </p:sp>
          <p:sp>
            <p:nvSpPr>
              <p:cNvPr id="421" name="Google Shape;421;p6"/>
              <p:cNvSpPr txBox="1"/>
              <p:nvPr/>
            </p:nvSpPr>
            <p:spPr>
              <a:xfrm>
                <a:off x="4307907" y="1314262"/>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rgbClr val="A1B3CA"/>
                    </a:solidFill>
                    <a:latin typeface="Arial"/>
                    <a:ea typeface="Arial"/>
                    <a:cs typeface="Arial"/>
                    <a:sym typeface="Arial"/>
                  </a:rPr>
                  <a:t>Total Experience</a:t>
                </a:r>
                <a:endParaRPr/>
              </a:p>
            </p:txBody>
          </p:sp>
          <p:sp>
            <p:nvSpPr>
              <p:cNvPr id="422" name="Google Shape;422;p6"/>
              <p:cNvSpPr txBox="1"/>
              <p:nvPr/>
            </p:nvSpPr>
            <p:spPr>
              <a:xfrm>
                <a:off x="4307907" y="1767245"/>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rgbClr val="A1B3CA"/>
                    </a:solidFill>
                    <a:latin typeface="Arial"/>
                    <a:ea typeface="Arial"/>
                    <a:cs typeface="Arial"/>
                    <a:sym typeface="Arial"/>
                  </a:rPr>
                  <a:t>Distributed Enterprise</a:t>
                </a:r>
                <a:endParaRPr/>
              </a:p>
            </p:txBody>
          </p:sp>
        </p:grpSp>
        <p:grpSp>
          <p:nvGrpSpPr>
            <p:cNvPr id="423" name="Google Shape;423;p6"/>
            <p:cNvGrpSpPr/>
            <p:nvPr/>
          </p:nvGrpSpPr>
          <p:grpSpPr>
            <a:xfrm>
              <a:off x="4401281" y="431717"/>
              <a:ext cx="433369" cy="1696013"/>
              <a:chOff x="4401281" y="431717"/>
              <a:chExt cx="433369" cy="1696013"/>
            </a:xfrm>
          </p:grpSpPr>
          <p:pic>
            <p:nvPicPr>
              <p:cNvPr id="424" name="Google Shape;424;p6"/>
              <p:cNvPicPr preferRelativeResize="0"/>
              <p:nvPr/>
            </p:nvPicPr>
            <p:blipFill rotWithShape="1">
              <a:blip r:embed="rId7">
                <a:alphaModFix/>
              </a:blip>
              <a:srcRect/>
              <a:stretch/>
            </p:blipFill>
            <p:spPr>
              <a:xfrm>
                <a:off x="4401281" y="431717"/>
                <a:ext cx="433369" cy="337064"/>
              </a:xfrm>
              <a:prstGeom prst="rect">
                <a:avLst/>
              </a:prstGeom>
              <a:noFill/>
              <a:ln>
                <a:noFill/>
              </a:ln>
            </p:spPr>
          </p:pic>
          <p:pic>
            <p:nvPicPr>
              <p:cNvPr id="425" name="Google Shape;425;p6"/>
              <p:cNvPicPr preferRelativeResize="0"/>
              <p:nvPr/>
            </p:nvPicPr>
            <p:blipFill rotWithShape="1">
              <a:blip r:embed="rId8">
                <a:alphaModFix/>
              </a:blip>
              <a:srcRect/>
              <a:stretch/>
            </p:blipFill>
            <p:spPr>
              <a:xfrm>
                <a:off x="4401281" y="884700"/>
                <a:ext cx="433369" cy="337064"/>
              </a:xfrm>
              <a:prstGeom prst="rect">
                <a:avLst/>
              </a:prstGeom>
              <a:noFill/>
              <a:ln>
                <a:noFill/>
              </a:ln>
            </p:spPr>
          </p:pic>
          <p:pic>
            <p:nvPicPr>
              <p:cNvPr id="426" name="Google Shape;426;p6"/>
              <p:cNvPicPr preferRelativeResize="0"/>
              <p:nvPr/>
            </p:nvPicPr>
            <p:blipFill rotWithShape="1">
              <a:blip r:embed="rId9">
                <a:alphaModFix/>
              </a:blip>
              <a:srcRect/>
              <a:stretch/>
            </p:blipFill>
            <p:spPr>
              <a:xfrm>
                <a:off x="4401281" y="1337683"/>
                <a:ext cx="433368" cy="337064"/>
              </a:xfrm>
              <a:prstGeom prst="rect">
                <a:avLst/>
              </a:prstGeom>
              <a:noFill/>
              <a:ln>
                <a:noFill/>
              </a:ln>
            </p:spPr>
          </p:pic>
          <p:pic>
            <p:nvPicPr>
              <p:cNvPr id="427" name="Google Shape;427;p6"/>
              <p:cNvPicPr preferRelativeResize="0"/>
              <p:nvPr/>
            </p:nvPicPr>
            <p:blipFill rotWithShape="1">
              <a:blip r:embed="rId10">
                <a:alphaModFix/>
              </a:blip>
              <a:srcRect/>
              <a:stretch/>
            </p:blipFill>
            <p:spPr>
              <a:xfrm>
                <a:off x="4401281" y="1790666"/>
                <a:ext cx="433369" cy="337064"/>
              </a:xfrm>
              <a:prstGeom prst="rect">
                <a:avLst/>
              </a:prstGeom>
              <a:noFill/>
              <a:ln>
                <a:noFill/>
              </a:ln>
            </p:spPr>
          </p:pic>
        </p:grpSp>
      </p:grpSp>
      <p:cxnSp>
        <p:nvCxnSpPr>
          <p:cNvPr id="428" name="Google Shape;428;p6"/>
          <p:cNvCxnSpPr/>
          <p:nvPr/>
        </p:nvCxnSpPr>
        <p:spPr>
          <a:xfrm>
            <a:off x="4306529" y="2232442"/>
            <a:ext cx="7456244" cy="0"/>
          </a:xfrm>
          <a:prstGeom prst="straightConnector1">
            <a:avLst/>
          </a:prstGeom>
          <a:noFill/>
          <a:ln w="19050" cap="flat" cmpd="sng">
            <a:solidFill>
              <a:srgbClr val="6A80A3"/>
            </a:solidFill>
            <a:prstDash val="solid"/>
            <a:miter lim="800000"/>
            <a:headEnd type="none" w="sm" len="sm"/>
            <a:tailEnd type="none" w="sm" len="sm"/>
          </a:ln>
        </p:spPr>
      </p:cxnSp>
      <p:cxnSp>
        <p:nvCxnSpPr>
          <p:cNvPr id="429" name="Google Shape;429;p6"/>
          <p:cNvCxnSpPr/>
          <p:nvPr/>
        </p:nvCxnSpPr>
        <p:spPr>
          <a:xfrm>
            <a:off x="4306529" y="4120688"/>
            <a:ext cx="7456244" cy="0"/>
          </a:xfrm>
          <a:prstGeom prst="straightConnector1">
            <a:avLst/>
          </a:prstGeom>
          <a:noFill/>
          <a:ln w="19050" cap="flat" cmpd="sng">
            <a:solidFill>
              <a:srgbClr val="6A80A3"/>
            </a:solidFill>
            <a:prstDash val="solid"/>
            <a:miter lim="800000"/>
            <a:headEnd type="none" w="sm" len="sm"/>
            <a:tailEnd type="none" w="sm" len="sm"/>
          </a:ln>
        </p:spPr>
      </p:cxnSp>
      <p:grpSp>
        <p:nvGrpSpPr>
          <p:cNvPr id="430" name="Google Shape;430;p6"/>
          <p:cNvGrpSpPr/>
          <p:nvPr/>
        </p:nvGrpSpPr>
        <p:grpSpPr>
          <a:xfrm>
            <a:off x="4306529" y="4184789"/>
            <a:ext cx="4285021" cy="1742856"/>
            <a:chOff x="4306529" y="4184789"/>
            <a:chExt cx="4285021" cy="1742856"/>
          </a:xfrm>
        </p:grpSpPr>
        <p:grpSp>
          <p:nvGrpSpPr>
            <p:cNvPr id="431" name="Google Shape;431;p6"/>
            <p:cNvGrpSpPr/>
            <p:nvPr/>
          </p:nvGrpSpPr>
          <p:grpSpPr>
            <a:xfrm>
              <a:off x="4306529" y="4184789"/>
              <a:ext cx="4285021" cy="1742856"/>
              <a:chOff x="4306529" y="4184789"/>
              <a:chExt cx="3912749" cy="1742856"/>
            </a:xfrm>
          </p:grpSpPr>
          <p:sp>
            <p:nvSpPr>
              <p:cNvPr id="432" name="Google Shape;432;p6"/>
              <p:cNvSpPr txBox="1"/>
              <p:nvPr/>
            </p:nvSpPr>
            <p:spPr>
              <a:xfrm>
                <a:off x="4306529" y="4184789"/>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1"/>
                    </a:solidFill>
                    <a:latin typeface="Arial"/>
                    <a:ea typeface="Arial"/>
                    <a:cs typeface="Arial"/>
                    <a:sym typeface="Arial"/>
                  </a:rPr>
                  <a:t>Cloud-Native Platforms</a:t>
                </a:r>
                <a:endParaRPr/>
              </a:p>
            </p:txBody>
          </p:sp>
          <p:sp>
            <p:nvSpPr>
              <p:cNvPr id="433" name="Google Shape;433;p6"/>
              <p:cNvSpPr txBox="1"/>
              <p:nvPr/>
            </p:nvSpPr>
            <p:spPr>
              <a:xfrm>
                <a:off x="4306529" y="4637772"/>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1"/>
                    </a:solidFill>
                    <a:latin typeface="Arial"/>
                    <a:ea typeface="Arial"/>
                    <a:cs typeface="Arial"/>
                    <a:sym typeface="Arial"/>
                  </a:rPr>
                  <a:t>Privacy-Enhancing Computation</a:t>
                </a:r>
                <a:endParaRPr/>
              </a:p>
            </p:txBody>
          </p:sp>
          <p:sp>
            <p:nvSpPr>
              <p:cNvPr id="434" name="Google Shape;434;p6"/>
              <p:cNvSpPr txBox="1"/>
              <p:nvPr/>
            </p:nvSpPr>
            <p:spPr>
              <a:xfrm>
                <a:off x="4314701" y="5091105"/>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1"/>
                    </a:solidFill>
                    <a:latin typeface="Arial"/>
                    <a:ea typeface="Arial"/>
                    <a:cs typeface="Arial"/>
                    <a:sym typeface="Arial"/>
                  </a:rPr>
                  <a:t>Cybersecurity Mesh</a:t>
                </a:r>
                <a:endParaRPr/>
              </a:p>
            </p:txBody>
          </p:sp>
          <p:sp>
            <p:nvSpPr>
              <p:cNvPr id="435" name="Google Shape;435;p6"/>
              <p:cNvSpPr txBox="1"/>
              <p:nvPr/>
            </p:nvSpPr>
            <p:spPr>
              <a:xfrm>
                <a:off x="4306529" y="5543738"/>
                <a:ext cx="3904577" cy="383907"/>
              </a:xfrm>
              <a:prstGeom prst="rect">
                <a:avLst/>
              </a:prstGeom>
              <a:solidFill>
                <a:srgbClr val="002856"/>
              </a:solidFill>
              <a:ln>
                <a:noFill/>
              </a:ln>
            </p:spPr>
            <p:txBody>
              <a:bodyPr spcFirstLastPara="1" wrap="square" lIns="640075" tIns="45700" rIns="0" bIns="45700" anchor="ctr" anchorCtr="0">
                <a:noAutofit/>
              </a:bodyPr>
              <a:lstStyle/>
              <a:p>
                <a:pPr marL="0" marR="0" lvl="0" indent="0" algn="l" rtl="0">
                  <a:spcBef>
                    <a:spcPts val="0"/>
                  </a:spcBef>
                  <a:spcAft>
                    <a:spcPts val="0"/>
                  </a:spcAft>
                  <a:buNone/>
                </a:pPr>
                <a:r>
                  <a:rPr lang="en-GB" sz="1800" b="1" i="0" u="none" strike="noStrike" cap="none">
                    <a:solidFill>
                      <a:schemeClr val="lt1"/>
                    </a:solidFill>
                    <a:latin typeface="Arial"/>
                    <a:ea typeface="Arial"/>
                    <a:cs typeface="Arial"/>
                    <a:sym typeface="Arial"/>
                  </a:rPr>
                  <a:t>Data Fabric</a:t>
                </a:r>
                <a:endParaRPr/>
              </a:p>
            </p:txBody>
          </p:sp>
        </p:grpSp>
        <p:grpSp>
          <p:nvGrpSpPr>
            <p:cNvPr id="436" name="Google Shape;436;p6"/>
            <p:cNvGrpSpPr/>
            <p:nvPr/>
          </p:nvGrpSpPr>
          <p:grpSpPr>
            <a:xfrm>
              <a:off x="4400422" y="4208210"/>
              <a:ext cx="435086" cy="1685384"/>
              <a:chOff x="4400422" y="4208210"/>
              <a:chExt cx="435086" cy="1685384"/>
            </a:xfrm>
          </p:grpSpPr>
          <p:pic>
            <p:nvPicPr>
              <p:cNvPr id="437" name="Google Shape;437;p6"/>
              <p:cNvPicPr preferRelativeResize="0"/>
              <p:nvPr/>
            </p:nvPicPr>
            <p:blipFill rotWithShape="1">
              <a:blip r:embed="rId11">
                <a:alphaModFix/>
              </a:blip>
              <a:srcRect/>
              <a:stretch/>
            </p:blipFill>
            <p:spPr>
              <a:xfrm>
                <a:off x="4401281" y="4208210"/>
                <a:ext cx="433369" cy="337064"/>
              </a:xfrm>
              <a:prstGeom prst="rect">
                <a:avLst/>
              </a:prstGeom>
              <a:noFill/>
              <a:ln>
                <a:noFill/>
              </a:ln>
            </p:spPr>
          </p:pic>
          <p:pic>
            <p:nvPicPr>
              <p:cNvPr id="438" name="Google Shape;438;p6"/>
              <p:cNvPicPr preferRelativeResize="0"/>
              <p:nvPr/>
            </p:nvPicPr>
            <p:blipFill rotWithShape="1">
              <a:blip r:embed="rId12">
                <a:alphaModFix/>
              </a:blip>
              <a:srcRect/>
              <a:stretch/>
            </p:blipFill>
            <p:spPr>
              <a:xfrm>
                <a:off x="4400422" y="4660525"/>
                <a:ext cx="435086" cy="338400"/>
              </a:xfrm>
              <a:prstGeom prst="rect">
                <a:avLst/>
              </a:prstGeom>
              <a:noFill/>
              <a:ln>
                <a:noFill/>
              </a:ln>
            </p:spPr>
          </p:pic>
          <p:sp>
            <p:nvSpPr>
              <p:cNvPr id="439" name="Google Shape;439;p6"/>
              <p:cNvSpPr/>
              <p:nvPr/>
            </p:nvSpPr>
            <p:spPr>
              <a:xfrm>
                <a:off x="4460062" y="5577788"/>
                <a:ext cx="315806" cy="315806"/>
              </a:xfrm>
              <a:custGeom>
                <a:avLst/>
                <a:gdLst/>
                <a:ahLst/>
                <a:cxnLst/>
                <a:rect l="l" t="t" r="r" b="b"/>
                <a:pathLst>
                  <a:path w="457200" h="457200" extrusionOk="0">
                    <a:moveTo>
                      <a:pt x="95238" y="57084"/>
                    </a:moveTo>
                    <a:lnTo>
                      <a:pt x="57138" y="57084"/>
                    </a:lnTo>
                    <a:lnTo>
                      <a:pt x="57138" y="-66"/>
                    </a:lnTo>
                    <a:lnTo>
                      <a:pt x="95238" y="-66"/>
                    </a:lnTo>
                    <a:close/>
                    <a:moveTo>
                      <a:pt x="57138" y="209484"/>
                    </a:moveTo>
                    <a:lnTo>
                      <a:pt x="57138" y="323784"/>
                    </a:lnTo>
                    <a:lnTo>
                      <a:pt x="95238" y="323784"/>
                    </a:lnTo>
                    <a:lnTo>
                      <a:pt x="95238" y="133284"/>
                    </a:lnTo>
                    <a:lnTo>
                      <a:pt x="57138" y="133284"/>
                    </a:lnTo>
                    <a:close/>
                    <a:moveTo>
                      <a:pt x="57138" y="457134"/>
                    </a:moveTo>
                    <a:lnTo>
                      <a:pt x="95238" y="457134"/>
                    </a:lnTo>
                    <a:lnTo>
                      <a:pt x="95238" y="399984"/>
                    </a:lnTo>
                    <a:lnTo>
                      <a:pt x="57138" y="399984"/>
                    </a:lnTo>
                    <a:close/>
                    <a:moveTo>
                      <a:pt x="400038" y="-66"/>
                    </a:moveTo>
                    <a:lnTo>
                      <a:pt x="361938" y="-66"/>
                    </a:lnTo>
                    <a:lnTo>
                      <a:pt x="361938" y="57084"/>
                    </a:lnTo>
                    <a:lnTo>
                      <a:pt x="400038" y="57084"/>
                    </a:lnTo>
                    <a:close/>
                    <a:moveTo>
                      <a:pt x="400038" y="247584"/>
                    </a:moveTo>
                    <a:lnTo>
                      <a:pt x="400038" y="133284"/>
                    </a:lnTo>
                    <a:lnTo>
                      <a:pt x="361938" y="133284"/>
                    </a:lnTo>
                    <a:lnTo>
                      <a:pt x="361938" y="323784"/>
                    </a:lnTo>
                    <a:lnTo>
                      <a:pt x="400038" y="323784"/>
                    </a:lnTo>
                    <a:close/>
                    <a:moveTo>
                      <a:pt x="361938" y="457134"/>
                    </a:moveTo>
                    <a:lnTo>
                      <a:pt x="400038" y="457134"/>
                    </a:lnTo>
                    <a:lnTo>
                      <a:pt x="400038" y="399984"/>
                    </a:lnTo>
                    <a:lnTo>
                      <a:pt x="361938" y="399984"/>
                    </a:lnTo>
                    <a:close/>
                    <a:moveTo>
                      <a:pt x="247638" y="114234"/>
                    </a:moveTo>
                    <a:lnTo>
                      <a:pt x="247638" y="-66"/>
                    </a:lnTo>
                    <a:lnTo>
                      <a:pt x="209538" y="-66"/>
                    </a:lnTo>
                    <a:lnTo>
                      <a:pt x="209538" y="190434"/>
                    </a:lnTo>
                    <a:lnTo>
                      <a:pt x="247638" y="190434"/>
                    </a:lnTo>
                    <a:close/>
                    <a:moveTo>
                      <a:pt x="209538" y="342834"/>
                    </a:moveTo>
                    <a:lnTo>
                      <a:pt x="209538" y="457134"/>
                    </a:lnTo>
                    <a:lnTo>
                      <a:pt x="247638" y="457134"/>
                    </a:lnTo>
                    <a:lnTo>
                      <a:pt x="247638" y="266634"/>
                    </a:lnTo>
                    <a:lnTo>
                      <a:pt x="209538" y="266634"/>
                    </a:lnTo>
                    <a:close/>
                    <a:moveTo>
                      <a:pt x="95238" y="114234"/>
                    </a:moveTo>
                    <a:lnTo>
                      <a:pt x="190488" y="114234"/>
                    </a:lnTo>
                    <a:lnTo>
                      <a:pt x="190488" y="76134"/>
                    </a:lnTo>
                    <a:lnTo>
                      <a:pt x="-12" y="76134"/>
                    </a:lnTo>
                    <a:lnTo>
                      <a:pt x="-12" y="114234"/>
                    </a:lnTo>
                    <a:lnTo>
                      <a:pt x="95238" y="114234"/>
                    </a:lnTo>
                    <a:close/>
                    <a:moveTo>
                      <a:pt x="400038" y="76134"/>
                    </a:moveTo>
                    <a:lnTo>
                      <a:pt x="266688" y="76134"/>
                    </a:lnTo>
                    <a:lnTo>
                      <a:pt x="266688" y="114234"/>
                    </a:lnTo>
                    <a:lnTo>
                      <a:pt x="457188" y="114234"/>
                    </a:lnTo>
                    <a:lnTo>
                      <a:pt x="457188" y="76134"/>
                    </a:lnTo>
                    <a:close/>
                    <a:moveTo>
                      <a:pt x="57138" y="342834"/>
                    </a:moveTo>
                    <a:lnTo>
                      <a:pt x="-12" y="342834"/>
                    </a:lnTo>
                    <a:lnTo>
                      <a:pt x="-12" y="380934"/>
                    </a:lnTo>
                    <a:lnTo>
                      <a:pt x="190488" y="380934"/>
                    </a:lnTo>
                    <a:lnTo>
                      <a:pt x="190488" y="342834"/>
                    </a:lnTo>
                    <a:lnTo>
                      <a:pt x="57138" y="342834"/>
                    </a:lnTo>
                    <a:close/>
                    <a:moveTo>
                      <a:pt x="361938" y="342834"/>
                    </a:moveTo>
                    <a:lnTo>
                      <a:pt x="266688" y="342834"/>
                    </a:lnTo>
                    <a:lnTo>
                      <a:pt x="266688" y="380934"/>
                    </a:lnTo>
                    <a:lnTo>
                      <a:pt x="457188" y="380934"/>
                    </a:lnTo>
                    <a:lnTo>
                      <a:pt x="457188" y="342834"/>
                    </a:lnTo>
                    <a:lnTo>
                      <a:pt x="361938" y="342834"/>
                    </a:lnTo>
                    <a:close/>
                    <a:moveTo>
                      <a:pt x="342888" y="209484"/>
                    </a:moveTo>
                    <a:lnTo>
                      <a:pt x="114288" y="209484"/>
                    </a:lnTo>
                    <a:lnTo>
                      <a:pt x="114288" y="247584"/>
                    </a:lnTo>
                    <a:lnTo>
                      <a:pt x="342888" y="247584"/>
                    </a:lnTo>
                    <a:close/>
                    <a:moveTo>
                      <a:pt x="38088" y="209484"/>
                    </a:moveTo>
                    <a:lnTo>
                      <a:pt x="-12" y="209484"/>
                    </a:lnTo>
                    <a:lnTo>
                      <a:pt x="-12" y="247584"/>
                    </a:lnTo>
                    <a:lnTo>
                      <a:pt x="38088" y="247584"/>
                    </a:lnTo>
                    <a:close/>
                    <a:moveTo>
                      <a:pt x="419088" y="247584"/>
                    </a:moveTo>
                    <a:lnTo>
                      <a:pt x="457188" y="247584"/>
                    </a:lnTo>
                    <a:lnTo>
                      <a:pt x="457188" y="209484"/>
                    </a:lnTo>
                    <a:lnTo>
                      <a:pt x="419088" y="209484"/>
                    </a:lnTo>
                    <a:close/>
                  </a:path>
                </a:pathLst>
              </a:custGeom>
              <a:solidFill>
                <a:srgbClr val="FF54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40" name="Google Shape;440;p6"/>
              <p:cNvSpPr/>
              <p:nvPr/>
            </p:nvSpPr>
            <p:spPr>
              <a:xfrm>
                <a:off x="4449433" y="5114526"/>
                <a:ext cx="337064" cy="337064"/>
              </a:xfrm>
              <a:custGeom>
                <a:avLst/>
                <a:gdLst/>
                <a:ahLst/>
                <a:cxnLst/>
                <a:rect l="l" t="t" r="r" b="b"/>
                <a:pathLst>
                  <a:path w="533400" h="533400" extrusionOk="0">
                    <a:moveTo>
                      <a:pt x="502520" y="375504"/>
                    </a:moveTo>
                    <a:lnTo>
                      <a:pt x="490118" y="195701"/>
                    </a:lnTo>
                    <a:cubicBezTo>
                      <a:pt x="515360" y="186204"/>
                      <a:pt x="533400" y="161877"/>
                      <a:pt x="533400" y="133350"/>
                    </a:cubicBezTo>
                    <a:cubicBezTo>
                      <a:pt x="533400" y="96584"/>
                      <a:pt x="503482" y="66675"/>
                      <a:pt x="466725" y="66675"/>
                    </a:cubicBezTo>
                    <a:cubicBezTo>
                      <a:pt x="449209" y="66675"/>
                      <a:pt x="433292" y="73523"/>
                      <a:pt x="421376" y="84611"/>
                    </a:cubicBezTo>
                    <a:lnTo>
                      <a:pt x="323612" y="35728"/>
                    </a:lnTo>
                    <a:cubicBezTo>
                      <a:pt x="322364" y="15812"/>
                      <a:pt x="305981" y="0"/>
                      <a:pt x="285750" y="0"/>
                    </a:cubicBezTo>
                    <a:cubicBezTo>
                      <a:pt x="265795" y="0"/>
                      <a:pt x="249612" y="15392"/>
                      <a:pt x="247974" y="34919"/>
                    </a:cubicBezTo>
                    <a:lnTo>
                      <a:pt x="115529" y="97660"/>
                    </a:lnTo>
                    <a:cubicBezTo>
                      <a:pt x="103337" y="84496"/>
                      <a:pt x="85982" y="76200"/>
                      <a:pt x="66675" y="76200"/>
                    </a:cubicBezTo>
                    <a:cubicBezTo>
                      <a:pt x="29909" y="76200"/>
                      <a:pt x="0" y="106109"/>
                      <a:pt x="0" y="142875"/>
                    </a:cubicBezTo>
                    <a:cubicBezTo>
                      <a:pt x="0" y="174869"/>
                      <a:pt x="22670" y="201654"/>
                      <a:pt x="52778" y="208074"/>
                    </a:cubicBezTo>
                    <a:lnTo>
                      <a:pt x="61646" y="318897"/>
                    </a:lnTo>
                    <a:cubicBezTo>
                      <a:pt x="36757" y="328584"/>
                      <a:pt x="19050" y="352739"/>
                      <a:pt x="19050" y="381000"/>
                    </a:cubicBezTo>
                    <a:cubicBezTo>
                      <a:pt x="19050" y="417757"/>
                      <a:pt x="48959" y="447675"/>
                      <a:pt x="85725" y="447675"/>
                    </a:cubicBezTo>
                    <a:cubicBezTo>
                      <a:pt x="104308" y="447675"/>
                      <a:pt x="121129" y="440017"/>
                      <a:pt x="133226" y="427701"/>
                    </a:cubicBezTo>
                    <a:lnTo>
                      <a:pt x="182270" y="453666"/>
                    </a:lnTo>
                    <a:cubicBezTo>
                      <a:pt x="181432" y="457895"/>
                      <a:pt x="180975" y="462258"/>
                      <a:pt x="180975" y="466725"/>
                    </a:cubicBezTo>
                    <a:cubicBezTo>
                      <a:pt x="180975" y="503482"/>
                      <a:pt x="210884" y="533400"/>
                      <a:pt x="247650" y="533400"/>
                    </a:cubicBezTo>
                    <a:cubicBezTo>
                      <a:pt x="283188" y="533400"/>
                      <a:pt x="312239" y="505425"/>
                      <a:pt x="314144" y="470354"/>
                    </a:cubicBezTo>
                    <a:lnTo>
                      <a:pt x="458229" y="435778"/>
                    </a:lnTo>
                    <a:cubicBezTo>
                      <a:pt x="465163" y="443074"/>
                      <a:pt x="474907" y="447675"/>
                      <a:pt x="485775" y="447675"/>
                    </a:cubicBezTo>
                    <a:cubicBezTo>
                      <a:pt x="506816" y="447675"/>
                      <a:pt x="523875" y="430616"/>
                      <a:pt x="523875" y="409575"/>
                    </a:cubicBezTo>
                    <a:cubicBezTo>
                      <a:pt x="523875" y="394573"/>
                      <a:pt x="515122" y="381724"/>
                      <a:pt x="502520" y="375504"/>
                    </a:cubicBezTo>
                    <a:close/>
                    <a:moveTo>
                      <a:pt x="402022" y="117539"/>
                    </a:moveTo>
                    <a:cubicBezTo>
                      <a:pt x="400783" y="122615"/>
                      <a:pt x="400050" y="127892"/>
                      <a:pt x="400050" y="133350"/>
                    </a:cubicBezTo>
                    <a:cubicBezTo>
                      <a:pt x="400050" y="146790"/>
                      <a:pt x="404079" y="159296"/>
                      <a:pt x="410947" y="169774"/>
                    </a:cubicBezTo>
                    <a:lnTo>
                      <a:pt x="388649" y="196120"/>
                    </a:lnTo>
                    <a:cubicBezTo>
                      <a:pt x="380467" y="192529"/>
                      <a:pt x="371446" y="190500"/>
                      <a:pt x="361950" y="190500"/>
                    </a:cubicBezTo>
                    <a:cubicBezTo>
                      <a:pt x="360950" y="190500"/>
                      <a:pt x="359969" y="190605"/>
                      <a:pt x="358978" y="190652"/>
                    </a:cubicBezTo>
                    <a:lnTo>
                      <a:pt x="319135" y="76095"/>
                    </a:lnTo>
                    <a:lnTo>
                      <a:pt x="402022" y="117539"/>
                    </a:lnTo>
                    <a:close/>
                    <a:moveTo>
                      <a:pt x="390525" y="257175"/>
                    </a:moveTo>
                    <a:cubicBezTo>
                      <a:pt x="390525" y="258689"/>
                      <a:pt x="390306" y="260137"/>
                      <a:pt x="390077" y="261595"/>
                    </a:cubicBezTo>
                    <a:cubicBezTo>
                      <a:pt x="388277" y="273072"/>
                      <a:pt x="379695" y="282264"/>
                      <a:pt x="368522" y="284921"/>
                    </a:cubicBezTo>
                    <a:cubicBezTo>
                      <a:pt x="366398" y="285417"/>
                      <a:pt x="364217" y="285750"/>
                      <a:pt x="361950" y="285750"/>
                    </a:cubicBezTo>
                    <a:cubicBezTo>
                      <a:pt x="361455" y="285750"/>
                      <a:pt x="360998" y="285626"/>
                      <a:pt x="360512" y="285607"/>
                    </a:cubicBezTo>
                    <a:cubicBezTo>
                      <a:pt x="356130" y="285388"/>
                      <a:pt x="352044" y="284159"/>
                      <a:pt x="348405" y="282178"/>
                    </a:cubicBezTo>
                    <a:cubicBezTo>
                      <a:pt x="342233" y="278816"/>
                      <a:pt x="337480" y="273320"/>
                      <a:pt x="335109" y="266614"/>
                    </a:cubicBezTo>
                    <a:cubicBezTo>
                      <a:pt x="334051" y="263642"/>
                      <a:pt x="333375" y="260499"/>
                      <a:pt x="333375" y="257175"/>
                    </a:cubicBezTo>
                    <a:cubicBezTo>
                      <a:pt x="333375" y="253222"/>
                      <a:pt x="334185" y="249460"/>
                      <a:pt x="335642" y="246040"/>
                    </a:cubicBezTo>
                    <a:cubicBezTo>
                      <a:pt x="336023" y="245145"/>
                      <a:pt x="336556" y="244335"/>
                      <a:pt x="337023" y="243497"/>
                    </a:cubicBezTo>
                    <a:cubicBezTo>
                      <a:pt x="341757" y="234906"/>
                      <a:pt x="350691" y="229000"/>
                      <a:pt x="361102" y="228695"/>
                    </a:cubicBezTo>
                    <a:cubicBezTo>
                      <a:pt x="361388" y="228676"/>
                      <a:pt x="361664" y="228600"/>
                      <a:pt x="361950" y="228600"/>
                    </a:cubicBezTo>
                    <a:cubicBezTo>
                      <a:pt x="365846" y="228600"/>
                      <a:pt x="369560" y="229391"/>
                      <a:pt x="372951" y="230810"/>
                    </a:cubicBezTo>
                    <a:cubicBezTo>
                      <a:pt x="382124" y="234648"/>
                      <a:pt x="388763" y="243173"/>
                      <a:pt x="390144" y="253346"/>
                    </a:cubicBezTo>
                    <a:cubicBezTo>
                      <a:pt x="390306" y="254613"/>
                      <a:pt x="390525" y="255861"/>
                      <a:pt x="390525" y="257175"/>
                    </a:cubicBezTo>
                    <a:close/>
                    <a:moveTo>
                      <a:pt x="287198" y="100270"/>
                    </a:moveTo>
                    <a:lnTo>
                      <a:pt x="322993" y="203178"/>
                    </a:lnTo>
                    <a:cubicBezTo>
                      <a:pt x="306657" y="214998"/>
                      <a:pt x="295885" y="233982"/>
                      <a:pt x="295351" y="255518"/>
                    </a:cubicBezTo>
                    <a:lnTo>
                      <a:pt x="237192" y="269205"/>
                    </a:lnTo>
                    <a:cubicBezTo>
                      <a:pt x="237173" y="269186"/>
                      <a:pt x="237163" y="269167"/>
                      <a:pt x="237153" y="269157"/>
                    </a:cubicBezTo>
                    <a:lnTo>
                      <a:pt x="287198" y="100270"/>
                    </a:lnTo>
                    <a:close/>
                    <a:moveTo>
                      <a:pt x="132359" y="131836"/>
                    </a:moveTo>
                    <a:lnTo>
                      <a:pt x="255375" y="73571"/>
                    </a:lnTo>
                    <a:lnTo>
                      <a:pt x="200816" y="257718"/>
                    </a:lnTo>
                    <a:lnTo>
                      <a:pt x="124825" y="175403"/>
                    </a:lnTo>
                    <a:cubicBezTo>
                      <a:pt x="130235" y="165773"/>
                      <a:pt x="133350" y="154686"/>
                      <a:pt x="133350" y="142875"/>
                    </a:cubicBezTo>
                    <a:cubicBezTo>
                      <a:pt x="133350" y="139103"/>
                      <a:pt x="132959" y="135436"/>
                      <a:pt x="132359" y="131836"/>
                    </a:cubicBezTo>
                    <a:close/>
                    <a:moveTo>
                      <a:pt x="49368" y="165459"/>
                    </a:moveTo>
                    <a:cubicBezTo>
                      <a:pt x="42567" y="160230"/>
                      <a:pt x="38100" y="152105"/>
                      <a:pt x="38100" y="142875"/>
                    </a:cubicBezTo>
                    <a:cubicBezTo>
                      <a:pt x="38100" y="127121"/>
                      <a:pt x="50921" y="114300"/>
                      <a:pt x="66675" y="114300"/>
                    </a:cubicBezTo>
                    <a:cubicBezTo>
                      <a:pt x="82429" y="114300"/>
                      <a:pt x="95250" y="127121"/>
                      <a:pt x="95250" y="142875"/>
                    </a:cubicBezTo>
                    <a:cubicBezTo>
                      <a:pt x="95250" y="150485"/>
                      <a:pt x="92221" y="157363"/>
                      <a:pt x="87354" y="162487"/>
                    </a:cubicBezTo>
                    <a:cubicBezTo>
                      <a:pt x="82144" y="167973"/>
                      <a:pt x="74828" y="171450"/>
                      <a:pt x="66675" y="171450"/>
                    </a:cubicBezTo>
                    <a:cubicBezTo>
                      <a:pt x="60141" y="171450"/>
                      <a:pt x="54188" y="169164"/>
                      <a:pt x="49368" y="165459"/>
                    </a:cubicBezTo>
                    <a:close/>
                    <a:moveTo>
                      <a:pt x="113929" y="384639"/>
                    </a:moveTo>
                    <a:cubicBezTo>
                      <a:pt x="112547" y="395326"/>
                      <a:pt x="105327" y="404127"/>
                      <a:pt x="95517" y="407737"/>
                    </a:cubicBezTo>
                    <a:cubicBezTo>
                      <a:pt x="92450" y="408861"/>
                      <a:pt x="89183" y="409575"/>
                      <a:pt x="85725" y="409575"/>
                    </a:cubicBezTo>
                    <a:cubicBezTo>
                      <a:pt x="69971" y="409575"/>
                      <a:pt x="57150" y="396754"/>
                      <a:pt x="57150" y="381000"/>
                    </a:cubicBezTo>
                    <a:cubicBezTo>
                      <a:pt x="57150" y="373390"/>
                      <a:pt x="60179" y="366512"/>
                      <a:pt x="65046" y="361388"/>
                    </a:cubicBezTo>
                    <a:cubicBezTo>
                      <a:pt x="70256" y="355892"/>
                      <a:pt x="77572" y="352425"/>
                      <a:pt x="85725" y="352425"/>
                    </a:cubicBezTo>
                    <a:cubicBezTo>
                      <a:pt x="88001" y="352425"/>
                      <a:pt x="90192" y="352758"/>
                      <a:pt x="92316" y="353263"/>
                    </a:cubicBezTo>
                    <a:cubicBezTo>
                      <a:pt x="96288" y="354206"/>
                      <a:pt x="99889" y="355997"/>
                      <a:pt x="103032" y="358416"/>
                    </a:cubicBezTo>
                    <a:cubicBezTo>
                      <a:pt x="108061" y="362283"/>
                      <a:pt x="111766" y="367741"/>
                      <a:pt x="113357" y="374075"/>
                    </a:cubicBezTo>
                    <a:cubicBezTo>
                      <a:pt x="113909" y="376304"/>
                      <a:pt x="114300" y="378600"/>
                      <a:pt x="114300" y="381000"/>
                    </a:cubicBezTo>
                    <a:cubicBezTo>
                      <a:pt x="114300" y="382248"/>
                      <a:pt x="114090" y="383438"/>
                      <a:pt x="113929" y="384639"/>
                    </a:cubicBezTo>
                    <a:close/>
                    <a:moveTo>
                      <a:pt x="127359" y="329003"/>
                    </a:moveTo>
                    <a:cubicBezTo>
                      <a:pt x="119396" y="322612"/>
                      <a:pt x="109957" y="318002"/>
                      <a:pt x="99622" y="315801"/>
                    </a:cubicBezTo>
                    <a:lnTo>
                      <a:pt x="90754" y="204978"/>
                    </a:lnTo>
                    <a:cubicBezTo>
                      <a:pt x="93059" y="204083"/>
                      <a:pt x="95307" y="203083"/>
                      <a:pt x="97479" y="201949"/>
                    </a:cubicBezTo>
                    <a:lnTo>
                      <a:pt x="173307" y="284102"/>
                    </a:lnTo>
                    <a:cubicBezTo>
                      <a:pt x="172212" y="287655"/>
                      <a:pt x="171450" y="291360"/>
                      <a:pt x="171450" y="295275"/>
                    </a:cubicBezTo>
                    <a:cubicBezTo>
                      <a:pt x="171450" y="296304"/>
                      <a:pt x="171669" y="297266"/>
                      <a:pt x="171755" y="298275"/>
                    </a:cubicBezTo>
                    <a:lnTo>
                      <a:pt x="127359" y="329003"/>
                    </a:lnTo>
                    <a:close/>
                    <a:moveTo>
                      <a:pt x="200149" y="420024"/>
                    </a:moveTo>
                    <a:lnTo>
                      <a:pt x="151105" y="394059"/>
                    </a:lnTo>
                    <a:cubicBezTo>
                      <a:pt x="151943" y="389830"/>
                      <a:pt x="152400" y="385467"/>
                      <a:pt x="152400" y="381000"/>
                    </a:cubicBezTo>
                    <a:cubicBezTo>
                      <a:pt x="152400" y="373780"/>
                      <a:pt x="151209" y="366836"/>
                      <a:pt x="149076" y="360312"/>
                    </a:cubicBezTo>
                    <a:lnTo>
                      <a:pt x="193367" y="329651"/>
                    </a:lnTo>
                    <a:cubicBezTo>
                      <a:pt x="194881" y="330365"/>
                      <a:pt x="196453" y="330908"/>
                      <a:pt x="198072" y="331422"/>
                    </a:cubicBezTo>
                    <a:lnTo>
                      <a:pt x="215208" y="408527"/>
                    </a:lnTo>
                    <a:cubicBezTo>
                      <a:pt x="209645" y="411642"/>
                      <a:pt x="204578" y="415509"/>
                      <a:pt x="200149" y="420024"/>
                    </a:cubicBezTo>
                    <a:close/>
                    <a:moveTo>
                      <a:pt x="272625" y="480317"/>
                    </a:moveTo>
                    <a:cubicBezTo>
                      <a:pt x="267776" y="489195"/>
                      <a:pt x="258461" y="495300"/>
                      <a:pt x="247650" y="495300"/>
                    </a:cubicBezTo>
                    <a:cubicBezTo>
                      <a:pt x="234296" y="495300"/>
                      <a:pt x="223142" y="486051"/>
                      <a:pt x="220018" y="473650"/>
                    </a:cubicBezTo>
                    <a:cubicBezTo>
                      <a:pt x="219466" y="471421"/>
                      <a:pt x="219075" y="469125"/>
                      <a:pt x="219075" y="466725"/>
                    </a:cubicBezTo>
                    <a:cubicBezTo>
                      <a:pt x="219075" y="460534"/>
                      <a:pt x="221104" y="454838"/>
                      <a:pt x="224457" y="450161"/>
                    </a:cubicBezTo>
                    <a:cubicBezTo>
                      <a:pt x="227771" y="445532"/>
                      <a:pt x="232429" y="441989"/>
                      <a:pt x="237858" y="439988"/>
                    </a:cubicBezTo>
                    <a:cubicBezTo>
                      <a:pt x="238906" y="439598"/>
                      <a:pt x="239973" y="439245"/>
                      <a:pt x="241078" y="438988"/>
                    </a:cubicBezTo>
                    <a:cubicBezTo>
                      <a:pt x="243202" y="438483"/>
                      <a:pt x="245383" y="438150"/>
                      <a:pt x="247650" y="438150"/>
                    </a:cubicBezTo>
                    <a:cubicBezTo>
                      <a:pt x="252765" y="438150"/>
                      <a:pt x="257508" y="439607"/>
                      <a:pt x="261661" y="441970"/>
                    </a:cubicBezTo>
                    <a:cubicBezTo>
                      <a:pt x="262404" y="442389"/>
                      <a:pt x="263176" y="442760"/>
                      <a:pt x="263871" y="443236"/>
                    </a:cubicBezTo>
                    <a:cubicBezTo>
                      <a:pt x="268776" y="446637"/>
                      <a:pt x="272482" y="451552"/>
                      <a:pt x="274501" y="457276"/>
                    </a:cubicBezTo>
                    <a:cubicBezTo>
                      <a:pt x="275549" y="460258"/>
                      <a:pt x="276225" y="463401"/>
                      <a:pt x="276225" y="466725"/>
                    </a:cubicBezTo>
                    <a:cubicBezTo>
                      <a:pt x="276225" y="471669"/>
                      <a:pt x="274844" y="476260"/>
                      <a:pt x="272625" y="480317"/>
                    </a:cubicBezTo>
                    <a:close/>
                    <a:moveTo>
                      <a:pt x="261518" y="401517"/>
                    </a:moveTo>
                    <a:cubicBezTo>
                      <a:pt x="258547" y="400888"/>
                      <a:pt x="255499" y="400507"/>
                      <a:pt x="252403" y="400288"/>
                    </a:cubicBezTo>
                    <a:lnTo>
                      <a:pt x="235277" y="323221"/>
                    </a:lnTo>
                    <a:cubicBezTo>
                      <a:pt x="240201" y="318687"/>
                      <a:pt x="243840" y="312877"/>
                      <a:pt x="245840" y="306314"/>
                    </a:cubicBezTo>
                    <a:lnTo>
                      <a:pt x="305391" y="292303"/>
                    </a:lnTo>
                    <a:cubicBezTo>
                      <a:pt x="308048" y="296570"/>
                      <a:pt x="311134" y="300552"/>
                      <a:pt x="314658" y="304114"/>
                    </a:cubicBezTo>
                    <a:lnTo>
                      <a:pt x="261518" y="401517"/>
                    </a:lnTo>
                    <a:close/>
                    <a:moveTo>
                      <a:pt x="305257" y="433311"/>
                    </a:moveTo>
                    <a:cubicBezTo>
                      <a:pt x="302381" y="428377"/>
                      <a:pt x="298942" y="423824"/>
                      <a:pt x="294951" y="419795"/>
                    </a:cubicBezTo>
                    <a:lnTo>
                      <a:pt x="348091" y="322374"/>
                    </a:lnTo>
                    <a:cubicBezTo>
                      <a:pt x="352558" y="323326"/>
                      <a:pt x="357197" y="323850"/>
                      <a:pt x="361950" y="323850"/>
                    </a:cubicBezTo>
                    <a:cubicBezTo>
                      <a:pt x="370980" y="323850"/>
                      <a:pt x="379590" y="322031"/>
                      <a:pt x="387448" y="318764"/>
                    </a:cubicBezTo>
                    <a:lnTo>
                      <a:pt x="450256" y="396069"/>
                    </a:lnTo>
                    <a:cubicBezTo>
                      <a:pt x="449932" y="396926"/>
                      <a:pt x="449704" y="397831"/>
                      <a:pt x="449437" y="398717"/>
                    </a:cubicBezTo>
                    <a:lnTo>
                      <a:pt x="305257" y="433311"/>
                    </a:lnTo>
                    <a:close/>
                    <a:moveTo>
                      <a:pt x="416995" y="294723"/>
                    </a:moveTo>
                    <a:cubicBezTo>
                      <a:pt x="424320" y="284016"/>
                      <a:pt x="428625" y="271091"/>
                      <a:pt x="428625" y="257175"/>
                    </a:cubicBezTo>
                    <a:cubicBezTo>
                      <a:pt x="428625" y="243735"/>
                      <a:pt x="424596" y="231229"/>
                      <a:pt x="417728" y="220751"/>
                    </a:cubicBezTo>
                    <a:lnTo>
                      <a:pt x="440026" y="194405"/>
                    </a:lnTo>
                    <a:cubicBezTo>
                      <a:pt x="443884" y="196101"/>
                      <a:pt x="447932" y="197425"/>
                      <a:pt x="452123" y="198368"/>
                    </a:cubicBezTo>
                    <a:lnTo>
                      <a:pt x="462639" y="350901"/>
                    </a:lnTo>
                    <a:lnTo>
                      <a:pt x="416995" y="294723"/>
                    </a:lnTo>
                    <a:close/>
                    <a:moveTo>
                      <a:pt x="467573" y="161839"/>
                    </a:moveTo>
                    <a:cubicBezTo>
                      <a:pt x="467287" y="161849"/>
                      <a:pt x="467011" y="161925"/>
                      <a:pt x="466725" y="161925"/>
                    </a:cubicBezTo>
                    <a:cubicBezTo>
                      <a:pt x="460077" y="161925"/>
                      <a:pt x="454038" y="159553"/>
                      <a:pt x="449170" y="155734"/>
                    </a:cubicBezTo>
                    <a:cubicBezTo>
                      <a:pt x="443465" y="151247"/>
                      <a:pt x="439550" y="144704"/>
                      <a:pt x="438531" y="137179"/>
                    </a:cubicBezTo>
                    <a:cubicBezTo>
                      <a:pt x="438369" y="135912"/>
                      <a:pt x="438150" y="134664"/>
                      <a:pt x="438150" y="133350"/>
                    </a:cubicBezTo>
                    <a:cubicBezTo>
                      <a:pt x="438150" y="117596"/>
                      <a:pt x="450971" y="104775"/>
                      <a:pt x="466725" y="104775"/>
                    </a:cubicBezTo>
                    <a:cubicBezTo>
                      <a:pt x="482479" y="104775"/>
                      <a:pt x="495300" y="117596"/>
                      <a:pt x="495300" y="133350"/>
                    </a:cubicBezTo>
                    <a:cubicBezTo>
                      <a:pt x="495300" y="141075"/>
                      <a:pt x="492185" y="148076"/>
                      <a:pt x="487185" y="153219"/>
                    </a:cubicBezTo>
                    <a:cubicBezTo>
                      <a:pt x="482184" y="158382"/>
                      <a:pt x="475259" y="161611"/>
                      <a:pt x="467573" y="161839"/>
                    </a:cubicBezTo>
                    <a:close/>
                  </a:path>
                </a:pathLst>
              </a:custGeom>
              <a:solidFill>
                <a:srgbClr val="FF54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7"/>
          <p:cNvPicPr preferRelativeResize="0"/>
          <p:nvPr/>
        </p:nvPicPr>
        <p:blipFill rotWithShape="1">
          <a:blip r:embed="rId3">
            <a:alphaModFix/>
          </a:blip>
          <a:srcRect/>
          <a:stretch/>
        </p:blipFill>
        <p:spPr>
          <a:xfrm>
            <a:off x="13694" y="997625"/>
            <a:ext cx="12181993" cy="3452558"/>
          </a:xfrm>
          <a:prstGeom prst="rect">
            <a:avLst/>
          </a:prstGeom>
          <a:noFill/>
          <a:ln>
            <a:noFill/>
          </a:ln>
        </p:spPr>
      </p:pic>
      <p:sp>
        <p:nvSpPr>
          <p:cNvPr id="446" name="Google Shape;446;p7"/>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3200"/>
              <a:buFont typeface="Arial Black"/>
              <a:buNone/>
            </a:pPr>
            <a:r>
              <a:rPr lang="en-GB"/>
              <a:t>Data Fabric: </a:t>
            </a:r>
            <a:r>
              <a:rPr lang="en-GB">
                <a:solidFill>
                  <a:srgbClr val="FF540A"/>
                </a:solidFill>
              </a:rPr>
              <a:t>Optimize Connections</a:t>
            </a:r>
            <a:endParaRPr/>
          </a:p>
        </p:txBody>
      </p:sp>
      <p:sp>
        <p:nvSpPr>
          <p:cNvPr id="447" name="Google Shape;447;p7"/>
          <p:cNvSpPr txBox="1"/>
          <p:nvPr/>
        </p:nvSpPr>
        <p:spPr>
          <a:xfrm>
            <a:off x="457200" y="6076176"/>
            <a:ext cx="6229673" cy="2769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900">
                <a:solidFill>
                  <a:srgbClr val="D3D3D3"/>
                </a:solidFill>
                <a:latin typeface="Arial"/>
                <a:ea typeface="Arial"/>
                <a:cs typeface="Arial"/>
                <a:sym typeface="Arial"/>
              </a:rPr>
              <a:t>Gartner Research: </a:t>
            </a:r>
            <a:r>
              <a:rPr lang="en-GB" sz="900" u="sng">
                <a:solidFill>
                  <a:srgbClr val="D3D3D3"/>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Data Fabric</a:t>
            </a:r>
            <a:endParaRPr sz="900">
              <a:solidFill>
                <a:srgbClr val="D3D3D3"/>
              </a:solidFill>
              <a:latin typeface="Arial"/>
              <a:ea typeface="Arial"/>
              <a:cs typeface="Arial"/>
              <a:sym typeface="Arial"/>
            </a:endParaRPr>
          </a:p>
          <a:p>
            <a:pPr marL="0" marR="0" lvl="0" indent="0" algn="l" rtl="0">
              <a:spcBef>
                <a:spcPts val="0"/>
              </a:spcBef>
              <a:spcAft>
                <a:spcPts val="0"/>
              </a:spcAft>
              <a:buNone/>
            </a:pPr>
            <a:r>
              <a:rPr lang="en-GB" sz="900">
                <a:solidFill>
                  <a:srgbClr val="D3D3D3"/>
                </a:solidFill>
                <a:latin typeface="Arial"/>
                <a:ea typeface="Arial"/>
                <a:cs typeface="Arial"/>
                <a:sym typeface="Arial"/>
              </a:rPr>
              <a:t>Analysis by Mark Beyer et al.</a:t>
            </a:r>
            <a:endParaRPr/>
          </a:p>
        </p:txBody>
      </p:sp>
      <p:sp>
        <p:nvSpPr>
          <p:cNvPr id="448" name="Google Shape;448;p7"/>
          <p:cNvSpPr txBox="1"/>
          <p:nvPr/>
        </p:nvSpPr>
        <p:spPr>
          <a:xfrm>
            <a:off x="4692316" y="1678568"/>
            <a:ext cx="2823838" cy="555362"/>
          </a:xfrm>
          <a:prstGeom prst="rect">
            <a:avLst/>
          </a:prstGeom>
          <a:solidFill>
            <a:srgbClr val="FF540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3200" b="1" i="0" u="none" strike="noStrike" cap="none">
                <a:solidFill>
                  <a:srgbClr val="FFFFFF"/>
                </a:solidFill>
                <a:latin typeface="Arial Black"/>
                <a:ea typeface="Arial Black"/>
                <a:cs typeface="Arial Black"/>
                <a:sym typeface="Arial Black"/>
              </a:rPr>
              <a:t>Data Fabric</a:t>
            </a:r>
            <a:endParaRPr sz="3200" b="1" i="0" u="none" strike="noStrike" cap="none">
              <a:solidFill>
                <a:srgbClr val="FFFFFF"/>
              </a:solidFill>
              <a:latin typeface="Arial Black"/>
              <a:ea typeface="Arial Black"/>
              <a:cs typeface="Arial Black"/>
              <a:sym typeface="Arial Black"/>
            </a:endParaRPr>
          </a:p>
        </p:txBody>
      </p:sp>
      <p:sp>
        <p:nvSpPr>
          <p:cNvPr id="449" name="Google Shape;449;p7"/>
          <p:cNvSpPr/>
          <p:nvPr/>
        </p:nvSpPr>
        <p:spPr>
          <a:xfrm>
            <a:off x="636738" y="3043825"/>
            <a:ext cx="143665" cy="143665"/>
          </a:xfrm>
          <a:prstGeom prst="ellipse">
            <a:avLst/>
          </a:pr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50" name="Google Shape;450;p7"/>
          <p:cNvSpPr/>
          <p:nvPr/>
        </p:nvSpPr>
        <p:spPr>
          <a:xfrm>
            <a:off x="842478" y="2929525"/>
            <a:ext cx="143665" cy="143665"/>
          </a:xfrm>
          <a:prstGeom prst="ellipse">
            <a:avLst/>
          </a:pr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51" name="Google Shape;451;p7"/>
          <p:cNvSpPr/>
          <p:nvPr/>
        </p:nvSpPr>
        <p:spPr>
          <a:xfrm>
            <a:off x="1139658" y="2929525"/>
            <a:ext cx="143665" cy="143665"/>
          </a:xfrm>
          <a:prstGeom prst="ellipse">
            <a:avLst/>
          </a:pr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52" name="Google Shape;452;p7"/>
          <p:cNvSpPr/>
          <p:nvPr/>
        </p:nvSpPr>
        <p:spPr>
          <a:xfrm>
            <a:off x="2216291" y="2688190"/>
            <a:ext cx="143665" cy="143665"/>
          </a:xfrm>
          <a:prstGeom prst="ellipse">
            <a:avLst/>
          </a:pr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53" name="Google Shape;453;p7"/>
          <p:cNvSpPr/>
          <p:nvPr/>
        </p:nvSpPr>
        <p:spPr>
          <a:xfrm>
            <a:off x="2765044" y="2551313"/>
            <a:ext cx="143665" cy="143665"/>
          </a:xfrm>
          <a:prstGeom prst="ellipse">
            <a:avLst/>
          </a:pr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54" name="Google Shape;454;p7"/>
          <p:cNvSpPr/>
          <p:nvPr/>
        </p:nvSpPr>
        <p:spPr>
          <a:xfrm>
            <a:off x="3313475" y="2551314"/>
            <a:ext cx="143665" cy="143665"/>
          </a:xfrm>
          <a:prstGeom prst="ellipse">
            <a:avLst/>
          </a:pr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55" name="Google Shape;455;p7"/>
          <p:cNvSpPr/>
          <p:nvPr/>
        </p:nvSpPr>
        <p:spPr>
          <a:xfrm>
            <a:off x="9233344" y="2407426"/>
            <a:ext cx="143665" cy="143665"/>
          </a:xfrm>
          <a:prstGeom prst="ellipse">
            <a:avLst/>
          </a:pr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56" name="Google Shape;456;p7"/>
          <p:cNvSpPr/>
          <p:nvPr/>
        </p:nvSpPr>
        <p:spPr>
          <a:xfrm>
            <a:off x="8237251" y="2190118"/>
            <a:ext cx="143665" cy="143665"/>
          </a:xfrm>
          <a:prstGeom prst="ellipse">
            <a:avLst/>
          </a:pr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57" name="Google Shape;457;p7"/>
          <p:cNvSpPr/>
          <p:nvPr/>
        </p:nvSpPr>
        <p:spPr>
          <a:xfrm>
            <a:off x="8751601" y="2487298"/>
            <a:ext cx="143665" cy="143665"/>
          </a:xfrm>
          <a:prstGeom prst="ellipse">
            <a:avLst/>
          </a:pr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58" name="Google Shape;458;p7"/>
          <p:cNvSpPr/>
          <p:nvPr/>
        </p:nvSpPr>
        <p:spPr>
          <a:xfrm>
            <a:off x="4009609" y="2390636"/>
            <a:ext cx="143665" cy="143665"/>
          </a:xfrm>
          <a:prstGeom prst="ellipse">
            <a:avLst/>
          </a:pr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59" name="Google Shape;459;p7"/>
          <p:cNvSpPr/>
          <p:nvPr/>
        </p:nvSpPr>
        <p:spPr>
          <a:xfrm>
            <a:off x="11551633" y="2732546"/>
            <a:ext cx="143665" cy="143665"/>
          </a:xfrm>
          <a:prstGeom prst="ellipse">
            <a:avLst/>
          </a:pr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60" name="Google Shape;460;p7"/>
          <p:cNvSpPr/>
          <p:nvPr/>
        </p:nvSpPr>
        <p:spPr>
          <a:xfrm>
            <a:off x="10900123" y="2572526"/>
            <a:ext cx="143665" cy="143665"/>
          </a:xfrm>
          <a:prstGeom prst="ellipse">
            <a:avLst/>
          </a:pr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61" name="Google Shape;461;p7"/>
          <p:cNvSpPr/>
          <p:nvPr/>
        </p:nvSpPr>
        <p:spPr>
          <a:xfrm>
            <a:off x="10317193" y="2435366"/>
            <a:ext cx="143665" cy="143665"/>
          </a:xfrm>
          <a:prstGeom prst="ellipse">
            <a:avLst/>
          </a:pr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62" name="Google Shape;462;p7"/>
          <p:cNvSpPr/>
          <p:nvPr/>
        </p:nvSpPr>
        <p:spPr>
          <a:xfrm flipH="1">
            <a:off x="2282094" y="1998090"/>
            <a:ext cx="889865" cy="631731"/>
          </a:xfrm>
          <a:custGeom>
            <a:avLst/>
            <a:gdLst/>
            <a:ahLst/>
            <a:cxnLst/>
            <a:rect l="l" t="t" r="r" b="b"/>
            <a:pathLst>
              <a:path w="700087" h="1544561" extrusionOk="0">
                <a:moveTo>
                  <a:pt x="0" y="0"/>
                </a:moveTo>
                <a:lnTo>
                  <a:pt x="700087" y="0"/>
                </a:lnTo>
                <a:lnTo>
                  <a:pt x="700087" y="1544561"/>
                </a:lnTo>
              </a:path>
            </a:pathLst>
          </a:custGeom>
          <a:noFill/>
          <a:ln w="25400" cap="sq" cmpd="sng">
            <a:solidFill>
              <a:srgbClr val="FF540A"/>
            </a:solidFill>
            <a:prstDash val="solid"/>
            <a:round/>
            <a:headEnd type="none" w="sm" len="sm"/>
            <a:tailEnd type="triangle" w="med" len="med"/>
          </a:ln>
        </p:spPr>
      </p:sp>
      <p:cxnSp>
        <p:nvCxnSpPr>
          <p:cNvPr id="463" name="Google Shape;463;p7"/>
          <p:cNvCxnSpPr/>
          <p:nvPr/>
        </p:nvCxnSpPr>
        <p:spPr>
          <a:xfrm>
            <a:off x="1211024" y="1981249"/>
            <a:ext cx="0" cy="903753"/>
          </a:xfrm>
          <a:prstGeom prst="straightConnector1">
            <a:avLst/>
          </a:prstGeom>
          <a:noFill/>
          <a:ln w="25400" cap="flat" cmpd="sng">
            <a:solidFill>
              <a:srgbClr val="FF540A"/>
            </a:solidFill>
            <a:prstDash val="solid"/>
            <a:miter lim="800000"/>
            <a:headEnd type="none" w="sm" len="sm"/>
            <a:tailEnd type="triangle" w="med" len="med"/>
          </a:ln>
        </p:spPr>
      </p:cxnSp>
      <p:cxnSp>
        <p:nvCxnSpPr>
          <p:cNvPr id="464" name="Google Shape;464;p7"/>
          <p:cNvCxnSpPr/>
          <p:nvPr/>
        </p:nvCxnSpPr>
        <p:spPr>
          <a:xfrm>
            <a:off x="915797" y="1976512"/>
            <a:ext cx="0" cy="903753"/>
          </a:xfrm>
          <a:prstGeom prst="straightConnector1">
            <a:avLst/>
          </a:prstGeom>
          <a:noFill/>
          <a:ln w="25400" cap="flat" cmpd="sng">
            <a:solidFill>
              <a:srgbClr val="FF540A"/>
            </a:solidFill>
            <a:prstDash val="solid"/>
            <a:miter lim="800000"/>
            <a:headEnd type="none" w="sm" len="sm"/>
            <a:tailEnd type="triangle" w="med" len="med"/>
          </a:ln>
        </p:spPr>
      </p:cxnSp>
      <p:cxnSp>
        <p:nvCxnSpPr>
          <p:cNvPr id="465" name="Google Shape;465;p7"/>
          <p:cNvCxnSpPr/>
          <p:nvPr/>
        </p:nvCxnSpPr>
        <p:spPr>
          <a:xfrm>
            <a:off x="712012" y="1967036"/>
            <a:ext cx="0" cy="1007823"/>
          </a:xfrm>
          <a:prstGeom prst="straightConnector1">
            <a:avLst/>
          </a:prstGeom>
          <a:noFill/>
          <a:ln w="25400" cap="flat" cmpd="sng">
            <a:solidFill>
              <a:srgbClr val="FF540A"/>
            </a:solidFill>
            <a:prstDash val="solid"/>
            <a:miter lim="800000"/>
            <a:headEnd type="none" w="sm" len="sm"/>
            <a:tailEnd type="triangle" w="med" len="med"/>
          </a:ln>
        </p:spPr>
      </p:cxnSp>
      <p:sp>
        <p:nvSpPr>
          <p:cNvPr id="466" name="Google Shape;466;p7"/>
          <p:cNvSpPr txBox="1"/>
          <p:nvPr/>
        </p:nvSpPr>
        <p:spPr>
          <a:xfrm>
            <a:off x="439316" y="1762407"/>
            <a:ext cx="1069524" cy="461665"/>
          </a:xfrm>
          <a:prstGeom prst="rect">
            <a:avLst/>
          </a:prstGeom>
          <a:solidFill>
            <a:srgbClr val="FF540A"/>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en-GB" sz="1800" b="1" i="0" u="none" strike="noStrike" cap="none">
                <a:solidFill>
                  <a:srgbClr val="FFFFFF"/>
                </a:solidFill>
                <a:latin typeface="Arial"/>
                <a:ea typeface="Arial"/>
                <a:cs typeface="Arial"/>
                <a:sym typeface="Arial"/>
              </a:rPr>
              <a:t>Insights</a:t>
            </a:r>
            <a:endParaRPr/>
          </a:p>
        </p:txBody>
      </p:sp>
      <p:cxnSp>
        <p:nvCxnSpPr>
          <p:cNvPr id="467" name="Google Shape;467;p7"/>
          <p:cNvCxnSpPr/>
          <p:nvPr/>
        </p:nvCxnSpPr>
        <p:spPr>
          <a:xfrm>
            <a:off x="2837094" y="1882630"/>
            <a:ext cx="0" cy="630316"/>
          </a:xfrm>
          <a:prstGeom prst="straightConnector1">
            <a:avLst/>
          </a:prstGeom>
          <a:noFill/>
          <a:ln w="25400" cap="flat" cmpd="sng">
            <a:solidFill>
              <a:srgbClr val="FF540A"/>
            </a:solidFill>
            <a:prstDash val="solid"/>
            <a:miter lim="800000"/>
            <a:headEnd type="none" w="sm" len="sm"/>
            <a:tailEnd type="triangle" w="med" len="med"/>
          </a:ln>
        </p:spPr>
      </p:cxnSp>
      <p:cxnSp>
        <p:nvCxnSpPr>
          <p:cNvPr id="468" name="Google Shape;468;p7"/>
          <p:cNvCxnSpPr/>
          <p:nvPr/>
        </p:nvCxnSpPr>
        <p:spPr>
          <a:xfrm>
            <a:off x="3381829" y="1887368"/>
            <a:ext cx="0" cy="630316"/>
          </a:xfrm>
          <a:prstGeom prst="straightConnector1">
            <a:avLst/>
          </a:prstGeom>
          <a:noFill/>
          <a:ln w="25400" cap="flat" cmpd="sng">
            <a:solidFill>
              <a:srgbClr val="FF540A"/>
            </a:solidFill>
            <a:prstDash val="solid"/>
            <a:miter lim="800000"/>
            <a:headEnd type="none" w="sm" len="sm"/>
            <a:tailEnd type="triangle" w="med" len="med"/>
          </a:ln>
        </p:spPr>
      </p:cxnSp>
      <p:sp>
        <p:nvSpPr>
          <p:cNvPr id="469" name="Google Shape;469;p7"/>
          <p:cNvSpPr/>
          <p:nvPr/>
        </p:nvSpPr>
        <p:spPr>
          <a:xfrm rot="5400000" flipH="1">
            <a:off x="3410143" y="1665778"/>
            <a:ext cx="344928" cy="1018149"/>
          </a:xfrm>
          <a:custGeom>
            <a:avLst/>
            <a:gdLst/>
            <a:ahLst/>
            <a:cxnLst/>
            <a:rect l="l" t="t" r="r" b="b"/>
            <a:pathLst>
              <a:path w="700087" h="1544561" extrusionOk="0">
                <a:moveTo>
                  <a:pt x="0" y="0"/>
                </a:moveTo>
                <a:lnTo>
                  <a:pt x="700087" y="0"/>
                </a:lnTo>
                <a:lnTo>
                  <a:pt x="700087" y="1544561"/>
                </a:lnTo>
              </a:path>
            </a:pathLst>
          </a:custGeom>
          <a:noFill/>
          <a:ln w="25400" cap="sq" cmpd="sng">
            <a:solidFill>
              <a:srgbClr val="FF540A"/>
            </a:solidFill>
            <a:prstDash val="solid"/>
            <a:round/>
            <a:headEnd type="triangle" w="med" len="med"/>
            <a:tailEnd type="none" w="sm" len="sm"/>
          </a:ln>
        </p:spPr>
      </p:sp>
      <p:sp>
        <p:nvSpPr>
          <p:cNvPr id="470" name="Google Shape;470;p7"/>
          <p:cNvSpPr txBox="1"/>
          <p:nvPr/>
        </p:nvSpPr>
        <p:spPr>
          <a:xfrm>
            <a:off x="2553565" y="1813207"/>
            <a:ext cx="1390125" cy="461665"/>
          </a:xfrm>
          <a:prstGeom prst="rect">
            <a:avLst/>
          </a:prstGeom>
          <a:solidFill>
            <a:srgbClr val="FF540A"/>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en-GB" sz="1800" b="1" i="0" u="none" strike="noStrike" cap="none">
                <a:solidFill>
                  <a:srgbClr val="FFFFFF"/>
                </a:solidFill>
                <a:latin typeface="Arial"/>
                <a:ea typeface="Arial"/>
                <a:cs typeface="Arial"/>
                <a:sym typeface="Arial"/>
              </a:rPr>
              <a:t>Customers</a:t>
            </a:r>
            <a:endParaRPr/>
          </a:p>
        </p:txBody>
      </p:sp>
      <p:sp>
        <p:nvSpPr>
          <p:cNvPr id="471" name="Google Shape;471;p7"/>
          <p:cNvSpPr/>
          <p:nvPr/>
        </p:nvSpPr>
        <p:spPr>
          <a:xfrm flipH="1">
            <a:off x="8320609" y="1891932"/>
            <a:ext cx="882070" cy="274708"/>
          </a:xfrm>
          <a:custGeom>
            <a:avLst/>
            <a:gdLst/>
            <a:ahLst/>
            <a:cxnLst/>
            <a:rect l="l" t="t" r="r" b="b"/>
            <a:pathLst>
              <a:path w="700087" h="1544561" extrusionOk="0">
                <a:moveTo>
                  <a:pt x="0" y="0"/>
                </a:moveTo>
                <a:lnTo>
                  <a:pt x="700087" y="0"/>
                </a:lnTo>
                <a:lnTo>
                  <a:pt x="700087" y="1544561"/>
                </a:lnTo>
              </a:path>
            </a:pathLst>
          </a:custGeom>
          <a:noFill/>
          <a:ln w="25400" cap="sq" cmpd="sng">
            <a:solidFill>
              <a:srgbClr val="FF540A"/>
            </a:solidFill>
            <a:prstDash val="solid"/>
            <a:round/>
            <a:headEnd type="none" w="sm" len="sm"/>
            <a:tailEnd type="triangle" w="med" len="med"/>
          </a:ln>
        </p:spPr>
      </p:sp>
      <p:cxnSp>
        <p:nvCxnSpPr>
          <p:cNvPr id="472" name="Google Shape;472;p7"/>
          <p:cNvCxnSpPr/>
          <p:nvPr/>
        </p:nvCxnSpPr>
        <p:spPr>
          <a:xfrm>
            <a:off x="8825251" y="1891932"/>
            <a:ext cx="0" cy="563389"/>
          </a:xfrm>
          <a:prstGeom prst="straightConnector1">
            <a:avLst/>
          </a:prstGeom>
          <a:noFill/>
          <a:ln w="25400" cap="flat" cmpd="sng">
            <a:solidFill>
              <a:srgbClr val="FF540A"/>
            </a:solidFill>
            <a:prstDash val="solid"/>
            <a:miter lim="800000"/>
            <a:headEnd type="none" w="sm" len="sm"/>
            <a:tailEnd type="triangle" w="med" len="med"/>
          </a:ln>
        </p:spPr>
      </p:cxnSp>
      <p:cxnSp>
        <p:nvCxnSpPr>
          <p:cNvPr id="473" name="Google Shape;473;p7"/>
          <p:cNvCxnSpPr/>
          <p:nvPr/>
        </p:nvCxnSpPr>
        <p:spPr>
          <a:xfrm>
            <a:off x="9301037" y="1891932"/>
            <a:ext cx="0" cy="459950"/>
          </a:xfrm>
          <a:prstGeom prst="straightConnector1">
            <a:avLst/>
          </a:prstGeom>
          <a:noFill/>
          <a:ln w="25400" cap="flat" cmpd="sng">
            <a:solidFill>
              <a:srgbClr val="FF540A"/>
            </a:solidFill>
            <a:prstDash val="solid"/>
            <a:miter lim="800000"/>
            <a:headEnd type="none" w="sm" len="sm"/>
            <a:tailEnd type="triangle" w="med" len="med"/>
          </a:ln>
        </p:spPr>
      </p:cxnSp>
      <p:cxnSp>
        <p:nvCxnSpPr>
          <p:cNvPr id="474" name="Google Shape;474;p7"/>
          <p:cNvCxnSpPr/>
          <p:nvPr/>
        </p:nvCxnSpPr>
        <p:spPr>
          <a:xfrm>
            <a:off x="10965121" y="1828432"/>
            <a:ext cx="0" cy="705760"/>
          </a:xfrm>
          <a:prstGeom prst="straightConnector1">
            <a:avLst/>
          </a:prstGeom>
          <a:noFill/>
          <a:ln w="25400" cap="flat" cmpd="sng">
            <a:solidFill>
              <a:srgbClr val="FF540A"/>
            </a:solidFill>
            <a:prstDash val="solid"/>
            <a:miter lim="800000"/>
            <a:headEnd type="none" w="sm" len="sm"/>
            <a:tailEnd type="triangle" w="med" len="med"/>
          </a:ln>
        </p:spPr>
      </p:cxnSp>
      <p:sp>
        <p:nvSpPr>
          <p:cNvPr id="475" name="Google Shape;475;p7"/>
          <p:cNvSpPr/>
          <p:nvPr/>
        </p:nvSpPr>
        <p:spPr>
          <a:xfrm flipH="1">
            <a:off x="10386137" y="1828431"/>
            <a:ext cx="882070" cy="563389"/>
          </a:xfrm>
          <a:custGeom>
            <a:avLst/>
            <a:gdLst/>
            <a:ahLst/>
            <a:cxnLst/>
            <a:rect l="l" t="t" r="r" b="b"/>
            <a:pathLst>
              <a:path w="700087" h="1544561" extrusionOk="0">
                <a:moveTo>
                  <a:pt x="0" y="0"/>
                </a:moveTo>
                <a:lnTo>
                  <a:pt x="700087" y="0"/>
                </a:lnTo>
                <a:lnTo>
                  <a:pt x="700087" y="1544561"/>
                </a:lnTo>
              </a:path>
            </a:pathLst>
          </a:custGeom>
          <a:noFill/>
          <a:ln w="25400" cap="sq" cmpd="sng">
            <a:solidFill>
              <a:srgbClr val="FF540A"/>
            </a:solidFill>
            <a:prstDash val="solid"/>
            <a:round/>
            <a:headEnd type="none" w="sm" len="sm"/>
            <a:tailEnd type="triangle" w="med" len="med"/>
          </a:ln>
        </p:spPr>
      </p:sp>
      <p:sp>
        <p:nvSpPr>
          <p:cNvPr id="476" name="Google Shape;476;p7"/>
          <p:cNvSpPr/>
          <p:nvPr/>
        </p:nvSpPr>
        <p:spPr>
          <a:xfrm rot="5400000" flipH="1">
            <a:off x="10662808" y="1739518"/>
            <a:ext cx="879689" cy="1036101"/>
          </a:xfrm>
          <a:custGeom>
            <a:avLst/>
            <a:gdLst/>
            <a:ahLst/>
            <a:cxnLst/>
            <a:rect l="l" t="t" r="r" b="b"/>
            <a:pathLst>
              <a:path w="700087" h="1544561" extrusionOk="0">
                <a:moveTo>
                  <a:pt x="0" y="0"/>
                </a:moveTo>
                <a:lnTo>
                  <a:pt x="700087" y="0"/>
                </a:lnTo>
                <a:lnTo>
                  <a:pt x="700087" y="1544561"/>
                </a:lnTo>
              </a:path>
            </a:pathLst>
          </a:custGeom>
          <a:noFill/>
          <a:ln w="25400" cap="sq" cmpd="sng">
            <a:solidFill>
              <a:srgbClr val="FF540A"/>
            </a:solidFill>
            <a:prstDash val="solid"/>
            <a:round/>
            <a:headEnd type="triangle" w="med" len="med"/>
            <a:tailEnd type="none" w="sm" len="sm"/>
          </a:ln>
        </p:spPr>
      </p:sp>
      <p:sp>
        <p:nvSpPr>
          <p:cNvPr id="477" name="Google Shape;477;p7"/>
          <p:cNvSpPr txBox="1"/>
          <p:nvPr/>
        </p:nvSpPr>
        <p:spPr>
          <a:xfrm>
            <a:off x="8598930" y="1692041"/>
            <a:ext cx="941283" cy="461665"/>
          </a:xfrm>
          <a:prstGeom prst="rect">
            <a:avLst/>
          </a:prstGeom>
          <a:solidFill>
            <a:srgbClr val="FF540A"/>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en-GB" sz="1800" b="1" i="0" u="none" strike="noStrike" cap="none">
                <a:solidFill>
                  <a:srgbClr val="FFFFFF"/>
                </a:solidFill>
                <a:latin typeface="Arial"/>
                <a:ea typeface="Arial"/>
                <a:cs typeface="Arial"/>
                <a:sym typeface="Arial"/>
              </a:rPr>
              <a:t>Things</a:t>
            </a:r>
            <a:endParaRPr/>
          </a:p>
        </p:txBody>
      </p:sp>
      <p:sp>
        <p:nvSpPr>
          <p:cNvPr id="478" name="Google Shape;478;p7"/>
          <p:cNvSpPr txBox="1"/>
          <p:nvPr/>
        </p:nvSpPr>
        <p:spPr>
          <a:xfrm>
            <a:off x="10506031" y="1628541"/>
            <a:ext cx="941283" cy="461665"/>
          </a:xfrm>
          <a:prstGeom prst="rect">
            <a:avLst/>
          </a:prstGeom>
          <a:solidFill>
            <a:srgbClr val="FF540A"/>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en-GB" sz="1800" b="1" i="0" u="none" strike="noStrike" cap="none">
                <a:solidFill>
                  <a:srgbClr val="FFFFFF"/>
                </a:solidFill>
                <a:latin typeface="Arial"/>
                <a:ea typeface="Arial"/>
                <a:cs typeface="Arial"/>
                <a:sym typeface="Arial"/>
              </a:rPr>
              <a:t> Usage</a:t>
            </a:r>
            <a:endParaRPr/>
          </a:p>
        </p:txBody>
      </p:sp>
      <p:sp>
        <p:nvSpPr>
          <p:cNvPr id="479" name="Google Shape;479;p7"/>
          <p:cNvSpPr txBox="1"/>
          <p:nvPr/>
        </p:nvSpPr>
        <p:spPr>
          <a:xfrm>
            <a:off x="457200" y="4703605"/>
            <a:ext cx="2160000" cy="461665"/>
          </a:xfrm>
          <a:prstGeom prst="rect">
            <a:avLst/>
          </a:prstGeom>
          <a:noFill/>
          <a:ln>
            <a:noFill/>
          </a:ln>
        </p:spPr>
        <p:txBody>
          <a:bodyPr spcFirstLastPara="1" wrap="square" lIns="0" tIns="91425" rIns="0" bIns="91425" anchor="b" anchorCtr="0">
            <a:spAutoFit/>
          </a:bodyPr>
          <a:lstStyle/>
          <a:p>
            <a:pPr marL="0" marR="0" lvl="0" indent="0" algn="ctr" rtl="0">
              <a:lnSpc>
                <a:spcPct val="100000"/>
              </a:lnSpc>
              <a:spcBef>
                <a:spcPts val="0"/>
              </a:spcBef>
              <a:spcAft>
                <a:spcPts val="0"/>
              </a:spcAft>
              <a:buClr>
                <a:srgbClr val="000000"/>
              </a:buClr>
              <a:buSzPts val="1300"/>
              <a:buFont typeface="Arial"/>
              <a:buNone/>
            </a:pPr>
            <a:r>
              <a:rPr lang="en-GB" sz="1800" b="1" i="0" u="none" strike="noStrike" cap="none">
                <a:solidFill>
                  <a:schemeClr val="lt2"/>
                </a:solidFill>
                <a:latin typeface="Arial"/>
                <a:ea typeface="Arial"/>
                <a:cs typeface="Arial"/>
                <a:sym typeface="Arial"/>
              </a:rPr>
              <a:t>RDBMS</a:t>
            </a:r>
            <a:endParaRPr sz="1800" b="1" i="0" u="none" strike="noStrike" cap="none">
              <a:solidFill>
                <a:schemeClr val="lt2"/>
              </a:solidFill>
              <a:latin typeface="Arial"/>
              <a:ea typeface="Arial"/>
              <a:cs typeface="Arial"/>
              <a:sym typeface="Arial"/>
            </a:endParaRPr>
          </a:p>
        </p:txBody>
      </p:sp>
      <p:sp>
        <p:nvSpPr>
          <p:cNvPr id="480" name="Google Shape;480;p7"/>
          <p:cNvSpPr txBox="1"/>
          <p:nvPr/>
        </p:nvSpPr>
        <p:spPr>
          <a:xfrm>
            <a:off x="2807032" y="4426606"/>
            <a:ext cx="2160000" cy="738664"/>
          </a:xfrm>
          <a:prstGeom prst="rect">
            <a:avLst/>
          </a:prstGeom>
          <a:noFill/>
          <a:ln>
            <a:noFill/>
          </a:ln>
        </p:spPr>
        <p:txBody>
          <a:bodyPr spcFirstLastPara="1" wrap="square" lIns="0" tIns="91425" rIns="0" bIns="91425" anchor="b" anchorCtr="0">
            <a:spAutoFit/>
          </a:bodyPr>
          <a:lstStyle/>
          <a:p>
            <a:pPr marL="0" marR="0" lvl="0" indent="0" algn="ctr" rtl="0">
              <a:lnSpc>
                <a:spcPct val="100000"/>
              </a:lnSpc>
              <a:spcBef>
                <a:spcPts val="0"/>
              </a:spcBef>
              <a:spcAft>
                <a:spcPts val="0"/>
              </a:spcAft>
              <a:buClr>
                <a:srgbClr val="000000"/>
              </a:buClr>
              <a:buSzPts val="1300"/>
              <a:buFont typeface="Arial"/>
              <a:buNone/>
            </a:pPr>
            <a:r>
              <a:rPr lang="en-GB" sz="1800" b="1" i="0" u="none" strike="noStrike" cap="none">
                <a:solidFill>
                  <a:schemeClr val="lt2"/>
                </a:solidFill>
                <a:latin typeface="Arial"/>
                <a:ea typeface="Arial"/>
                <a:cs typeface="Arial"/>
                <a:sym typeface="Arial"/>
              </a:rPr>
              <a:t>Traditional </a:t>
            </a:r>
            <a:br>
              <a:rPr lang="en-GB" sz="1800" b="1" i="0" u="none" strike="noStrike" cap="none">
                <a:solidFill>
                  <a:schemeClr val="lt2"/>
                </a:solidFill>
                <a:latin typeface="Arial"/>
                <a:ea typeface="Arial"/>
                <a:cs typeface="Arial"/>
                <a:sym typeface="Arial"/>
              </a:rPr>
            </a:br>
            <a:r>
              <a:rPr lang="en-GB" sz="1800" b="1" i="0" u="none" strike="noStrike" cap="none">
                <a:solidFill>
                  <a:schemeClr val="lt2"/>
                </a:solidFill>
                <a:latin typeface="Arial"/>
                <a:ea typeface="Arial"/>
                <a:cs typeface="Arial"/>
                <a:sym typeface="Arial"/>
              </a:rPr>
              <a:t>Analytics/BI</a:t>
            </a:r>
            <a:endParaRPr/>
          </a:p>
        </p:txBody>
      </p:sp>
      <p:sp>
        <p:nvSpPr>
          <p:cNvPr id="481" name="Google Shape;481;p7"/>
          <p:cNvSpPr txBox="1"/>
          <p:nvPr/>
        </p:nvSpPr>
        <p:spPr>
          <a:xfrm>
            <a:off x="4943768" y="4703605"/>
            <a:ext cx="2160000" cy="461665"/>
          </a:xfrm>
          <a:prstGeom prst="rect">
            <a:avLst/>
          </a:prstGeom>
          <a:noFill/>
          <a:ln>
            <a:noFill/>
          </a:ln>
        </p:spPr>
        <p:txBody>
          <a:bodyPr spcFirstLastPara="1" wrap="square" lIns="0" tIns="91425" rIns="0" bIns="91425" anchor="b" anchorCtr="0">
            <a:spAutoFit/>
          </a:bodyPr>
          <a:lstStyle/>
          <a:p>
            <a:pPr marL="0" marR="0" lvl="0" indent="0" algn="ctr" rtl="0">
              <a:lnSpc>
                <a:spcPct val="100000"/>
              </a:lnSpc>
              <a:spcBef>
                <a:spcPts val="0"/>
              </a:spcBef>
              <a:spcAft>
                <a:spcPts val="0"/>
              </a:spcAft>
              <a:buClr>
                <a:srgbClr val="000000"/>
              </a:buClr>
              <a:buSzPts val="1300"/>
              <a:buFont typeface="Arial"/>
              <a:buNone/>
            </a:pPr>
            <a:r>
              <a:rPr lang="en-GB" sz="1800" b="1" i="0" u="none" strike="noStrike" cap="none">
                <a:solidFill>
                  <a:schemeClr val="lt2"/>
                </a:solidFill>
                <a:latin typeface="Arial"/>
                <a:ea typeface="Arial"/>
                <a:cs typeface="Arial"/>
                <a:sym typeface="Arial"/>
              </a:rPr>
              <a:t>Data Lakes</a:t>
            </a:r>
            <a:endParaRPr/>
          </a:p>
        </p:txBody>
      </p:sp>
      <p:sp>
        <p:nvSpPr>
          <p:cNvPr id="482" name="Google Shape;482;p7"/>
          <p:cNvSpPr txBox="1"/>
          <p:nvPr/>
        </p:nvSpPr>
        <p:spPr>
          <a:xfrm>
            <a:off x="7300896" y="4703605"/>
            <a:ext cx="2160000" cy="461665"/>
          </a:xfrm>
          <a:prstGeom prst="rect">
            <a:avLst/>
          </a:prstGeom>
          <a:noFill/>
          <a:ln>
            <a:noFill/>
          </a:ln>
        </p:spPr>
        <p:txBody>
          <a:bodyPr spcFirstLastPara="1" wrap="square" lIns="0" tIns="91425" rIns="0" bIns="91425" anchor="b" anchorCtr="0">
            <a:spAutoFit/>
          </a:bodyPr>
          <a:lstStyle/>
          <a:p>
            <a:pPr marL="0" marR="0" lvl="0" indent="0" algn="ctr" rtl="0">
              <a:lnSpc>
                <a:spcPct val="100000"/>
              </a:lnSpc>
              <a:spcBef>
                <a:spcPts val="0"/>
              </a:spcBef>
              <a:spcAft>
                <a:spcPts val="0"/>
              </a:spcAft>
              <a:buClr>
                <a:srgbClr val="000000"/>
              </a:buClr>
              <a:buSzPts val="1300"/>
              <a:buFont typeface="Arial"/>
              <a:buNone/>
            </a:pPr>
            <a:r>
              <a:rPr lang="en-GB" sz="1800" b="1" i="0" u="none" strike="noStrike" cap="none">
                <a:solidFill>
                  <a:schemeClr val="lt2"/>
                </a:solidFill>
                <a:latin typeface="Arial"/>
                <a:ea typeface="Arial"/>
                <a:cs typeface="Arial"/>
                <a:sym typeface="Arial"/>
              </a:rPr>
              <a:t>Cloud Data Stores</a:t>
            </a:r>
            <a:endParaRPr/>
          </a:p>
        </p:txBody>
      </p:sp>
      <p:sp>
        <p:nvSpPr>
          <p:cNvPr id="483" name="Google Shape;483;p7"/>
          <p:cNvSpPr txBox="1"/>
          <p:nvPr/>
        </p:nvSpPr>
        <p:spPr>
          <a:xfrm>
            <a:off x="9582129" y="4426606"/>
            <a:ext cx="2160000" cy="738664"/>
          </a:xfrm>
          <a:prstGeom prst="rect">
            <a:avLst/>
          </a:prstGeom>
          <a:noFill/>
          <a:ln>
            <a:noFill/>
          </a:ln>
        </p:spPr>
        <p:txBody>
          <a:bodyPr spcFirstLastPara="1" wrap="square" lIns="0" tIns="91425" rIns="0" bIns="91425" anchor="b" anchorCtr="0">
            <a:spAutoFit/>
          </a:bodyPr>
          <a:lstStyle/>
          <a:p>
            <a:pPr marL="0" marR="0" lvl="0" indent="0" algn="ctr" rtl="0">
              <a:lnSpc>
                <a:spcPct val="100000"/>
              </a:lnSpc>
              <a:spcBef>
                <a:spcPts val="0"/>
              </a:spcBef>
              <a:spcAft>
                <a:spcPts val="0"/>
              </a:spcAft>
              <a:buClr>
                <a:srgbClr val="000000"/>
              </a:buClr>
              <a:buSzPts val="1300"/>
              <a:buFont typeface="Arial"/>
              <a:buNone/>
            </a:pPr>
            <a:r>
              <a:rPr lang="en-GB" sz="1800" b="1" i="0" u="none" strike="noStrike" cap="none">
                <a:solidFill>
                  <a:schemeClr val="lt2"/>
                </a:solidFill>
                <a:latin typeface="Arial"/>
                <a:ea typeface="Arial"/>
                <a:cs typeface="Arial"/>
                <a:sym typeface="Arial"/>
              </a:rPr>
              <a:t>Apps and Doc. Repositories</a:t>
            </a:r>
            <a:endParaRPr/>
          </a:p>
        </p:txBody>
      </p:sp>
      <p:sp>
        <p:nvSpPr>
          <p:cNvPr id="484" name="Google Shape;484;p7"/>
          <p:cNvSpPr/>
          <p:nvPr/>
        </p:nvSpPr>
        <p:spPr>
          <a:xfrm>
            <a:off x="8090140" y="5355426"/>
            <a:ext cx="581512" cy="353646"/>
          </a:xfrm>
          <a:custGeom>
            <a:avLst/>
            <a:gdLst/>
            <a:ahLst/>
            <a:cxnLst/>
            <a:rect l="l" t="t" r="r" b="b"/>
            <a:pathLst>
              <a:path w="581025" h="371475" extrusionOk="0">
                <a:moveTo>
                  <a:pt x="507778" y="155448"/>
                </a:moveTo>
                <a:cubicBezTo>
                  <a:pt x="505301" y="97631"/>
                  <a:pt x="457485" y="51340"/>
                  <a:pt x="399002" y="51340"/>
                </a:cubicBezTo>
                <a:cubicBezTo>
                  <a:pt x="383953" y="51340"/>
                  <a:pt x="369284" y="54483"/>
                  <a:pt x="355759" y="60293"/>
                </a:cubicBezTo>
                <a:cubicBezTo>
                  <a:pt x="327184" y="27051"/>
                  <a:pt x="285083" y="7144"/>
                  <a:pt x="239839" y="7144"/>
                </a:cubicBezTo>
                <a:cubicBezTo>
                  <a:pt x="163449" y="7144"/>
                  <a:pt x="99917" y="63437"/>
                  <a:pt x="88582" y="136684"/>
                </a:cubicBezTo>
                <a:cubicBezTo>
                  <a:pt x="41434" y="152019"/>
                  <a:pt x="7144" y="196406"/>
                  <a:pt x="7144" y="248698"/>
                </a:cubicBezTo>
                <a:cubicBezTo>
                  <a:pt x="7144" y="313563"/>
                  <a:pt x="59912" y="366427"/>
                  <a:pt x="124873" y="366427"/>
                </a:cubicBezTo>
                <a:lnTo>
                  <a:pt x="469773" y="366427"/>
                </a:lnTo>
                <a:cubicBezTo>
                  <a:pt x="529780" y="366427"/>
                  <a:pt x="578644" y="317564"/>
                  <a:pt x="578644" y="257556"/>
                </a:cubicBezTo>
                <a:cubicBezTo>
                  <a:pt x="578644" y="210788"/>
                  <a:pt x="549117" y="170879"/>
                  <a:pt x="507778" y="155448"/>
                </a:cubicBezTo>
                <a:close/>
                <a:moveTo>
                  <a:pt x="469773" y="328232"/>
                </a:moveTo>
                <a:lnTo>
                  <a:pt x="124873" y="328232"/>
                </a:lnTo>
                <a:cubicBezTo>
                  <a:pt x="80867" y="328232"/>
                  <a:pt x="45244" y="292608"/>
                  <a:pt x="45244" y="248603"/>
                </a:cubicBezTo>
                <a:cubicBezTo>
                  <a:pt x="45244" y="204597"/>
                  <a:pt x="80867" y="168974"/>
                  <a:pt x="124873" y="168974"/>
                </a:cubicBezTo>
                <a:cubicBezTo>
                  <a:pt x="125063" y="168974"/>
                  <a:pt x="125158" y="168974"/>
                  <a:pt x="125349" y="168974"/>
                </a:cubicBezTo>
                <a:cubicBezTo>
                  <a:pt x="125158" y="166021"/>
                  <a:pt x="124873" y="163068"/>
                  <a:pt x="124873" y="160115"/>
                </a:cubicBezTo>
                <a:cubicBezTo>
                  <a:pt x="124873" y="96584"/>
                  <a:pt x="176308" y="45149"/>
                  <a:pt x="239839" y="45149"/>
                </a:cubicBezTo>
                <a:cubicBezTo>
                  <a:pt x="286988" y="45149"/>
                  <a:pt x="327470" y="73628"/>
                  <a:pt x="345281" y="114205"/>
                </a:cubicBezTo>
                <a:cubicBezTo>
                  <a:pt x="358235" y="98965"/>
                  <a:pt x="377571" y="89345"/>
                  <a:pt x="399098" y="89345"/>
                </a:cubicBezTo>
                <a:cubicBezTo>
                  <a:pt x="438150" y="89345"/>
                  <a:pt x="469868" y="121063"/>
                  <a:pt x="469868" y="160115"/>
                </a:cubicBezTo>
                <a:cubicBezTo>
                  <a:pt x="469868" y="169640"/>
                  <a:pt x="467963" y="178689"/>
                  <a:pt x="464534" y="186881"/>
                </a:cubicBezTo>
                <a:cubicBezTo>
                  <a:pt x="466249" y="186785"/>
                  <a:pt x="468059" y="186595"/>
                  <a:pt x="469868" y="186595"/>
                </a:cubicBezTo>
                <a:cubicBezTo>
                  <a:pt x="508921" y="186595"/>
                  <a:pt x="540639" y="218313"/>
                  <a:pt x="540639" y="257365"/>
                </a:cubicBezTo>
                <a:cubicBezTo>
                  <a:pt x="540544" y="296513"/>
                  <a:pt x="508921" y="328232"/>
                  <a:pt x="469773" y="3282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85" name="Google Shape;485;p7"/>
          <p:cNvSpPr/>
          <p:nvPr/>
        </p:nvSpPr>
        <p:spPr>
          <a:xfrm>
            <a:off x="595922" y="5335328"/>
            <a:ext cx="304670" cy="393842"/>
          </a:xfrm>
          <a:custGeom>
            <a:avLst/>
            <a:gdLst/>
            <a:ahLst/>
            <a:cxnLst/>
            <a:rect l="l" t="t" r="r" b="b"/>
            <a:pathLst>
              <a:path w="390525" h="504825" extrusionOk="0">
                <a:moveTo>
                  <a:pt x="273844" y="130969"/>
                </a:moveTo>
                <a:lnTo>
                  <a:pt x="83344" y="130969"/>
                </a:lnTo>
                <a:lnTo>
                  <a:pt x="83344" y="92869"/>
                </a:lnTo>
                <a:lnTo>
                  <a:pt x="273844" y="92869"/>
                </a:lnTo>
                <a:lnTo>
                  <a:pt x="273844" y="130969"/>
                </a:lnTo>
                <a:close/>
                <a:moveTo>
                  <a:pt x="311944" y="159544"/>
                </a:moveTo>
                <a:lnTo>
                  <a:pt x="83344" y="159544"/>
                </a:lnTo>
                <a:lnTo>
                  <a:pt x="83344" y="197644"/>
                </a:lnTo>
                <a:lnTo>
                  <a:pt x="311944" y="197644"/>
                </a:lnTo>
                <a:lnTo>
                  <a:pt x="311944" y="159544"/>
                </a:lnTo>
                <a:close/>
                <a:moveTo>
                  <a:pt x="388144" y="7144"/>
                </a:moveTo>
                <a:lnTo>
                  <a:pt x="388144" y="383381"/>
                </a:lnTo>
                <a:lnTo>
                  <a:pt x="269081" y="502444"/>
                </a:lnTo>
                <a:lnTo>
                  <a:pt x="7144" y="502444"/>
                </a:lnTo>
                <a:lnTo>
                  <a:pt x="7144" y="7144"/>
                </a:lnTo>
                <a:lnTo>
                  <a:pt x="388144" y="7144"/>
                </a:lnTo>
                <a:close/>
                <a:moveTo>
                  <a:pt x="45244" y="464344"/>
                </a:moveTo>
                <a:lnTo>
                  <a:pt x="226219" y="464344"/>
                </a:lnTo>
                <a:lnTo>
                  <a:pt x="226219" y="340519"/>
                </a:lnTo>
                <a:lnTo>
                  <a:pt x="350044" y="340519"/>
                </a:lnTo>
                <a:lnTo>
                  <a:pt x="350044" y="45244"/>
                </a:lnTo>
                <a:lnTo>
                  <a:pt x="45244" y="45244"/>
                </a:lnTo>
                <a:lnTo>
                  <a:pt x="45244" y="464344"/>
                </a:lnTo>
                <a:close/>
                <a:moveTo>
                  <a:pt x="338995" y="378619"/>
                </a:moveTo>
                <a:lnTo>
                  <a:pt x="264319" y="378619"/>
                </a:lnTo>
                <a:lnTo>
                  <a:pt x="264319" y="453295"/>
                </a:lnTo>
                <a:lnTo>
                  <a:pt x="338995" y="3786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86" name="Google Shape;486;p7"/>
          <p:cNvSpPr/>
          <p:nvPr/>
        </p:nvSpPr>
        <p:spPr>
          <a:xfrm>
            <a:off x="1256433" y="5370126"/>
            <a:ext cx="502660" cy="359044"/>
          </a:xfrm>
          <a:custGeom>
            <a:avLst/>
            <a:gdLst/>
            <a:ahLst/>
            <a:cxnLst/>
            <a:rect l="l" t="t" r="r" b="b"/>
            <a:pathLst>
              <a:path w="641886" h="458492" extrusionOk="0">
                <a:moveTo>
                  <a:pt x="449000" y="229246"/>
                </a:moveTo>
                <a:lnTo>
                  <a:pt x="380226" y="298020"/>
                </a:lnTo>
                <a:lnTo>
                  <a:pt x="261672" y="298020"/>
                </a:lnTo>
                <a:lnTo>
                  <a:pt x="192898" y="229246"/>
                </a:lnTo>
                <a:lnTo>
                  <a:pt x="0" y="229246"/>
                </a:lnTo>
                <a:lnTo>
                  <a:pt x="0" y="458492"/>
                </a:lnTo>
                <a:lnTo>
                  <a:pt x="641887" y="458492"/>
                </a:lnTo>
                <a:lnTo>
                  <a:pt x="641887" y="229246"/>
                </a:lnTo>
                <a:lnTo>
                  <a:pt x="449000" y="229246"/>
                </a:lnTo>
                <a:close/>
                <a:moveTo>
                  <a:pt x="596038" y="412643"/>
                </a:moveTo>
                <a:lnTo>
                  <a:pt x="45849" y="412643"/>
                </a:lnTo>
                <a:lnTo>
                  <a:pt x="45849" y="275095"/>
                </a:lnTo>
                <a:lnTo>
                  <a:pt x="173894" y="275095"/>
                </a:lnTo>
                <a:lnTo>
                  <a:pt x="242668" y="343869"/>
                </a:lnTo>
                <a:lnTo>
                  <a:pt x="399208" y="343869"/>
                </a:lnTo>
                <a:lnTo>
                  <a:pt x="467981" y="275095"/>
                </a:lnTo>
                <a:lnTo>
                  <a:pt x="596038" y="275095"/>
                </a:lnTo>
                <a:lnTo>
                  <a:pt x="596038" y="412643"/>
                </a:lnTo>
                <a:close/>
                <a:moveTo>
                  <a:pt x="320943" y="240663"/>
                </a:moveTo>
                <a:lnTo>
                  <a:pt x="224500" y="144207"/>
                </a:lnTo>
                <a:lnTo>
                  <a:pt x="256915" y="111792"/>
                </a:lnTo>
                <a:lnTo>
                  <a:pt x="298019" y="152896"/>
                </a:lnTo>
                <a:lnTo>
                  <a:pt x="298019" y="0"/>
                </a:lnTo>
                <a:lnTo>
                  <a:pt x="343868" y="0"/>
                </a:lnTo>
                <a:lnTo>
                  <a:pt x="343868" y="152896"/>
                </a:lnTo>
                <a:lnTo>
                  <a:pt x="384972" y="111792"/>
                </a:lnTo>
                <a:lnTo>
                  <a:pt x="417387" y="144207"/>
                </a:lnTo>
                <a:lnTo>
                  <a:pt x="320943" y="2406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87" name="Google Shape;487;p7"/>
          <p:cNvSpPr/>
          <p:nvPr/>
        </p:nvSpPr>
        <p:spPr>
          <a:xfrm>
            <a:off x="2114934" y="5335328"/>
            <a:ext cx="363545" cy="393842"/>
          </a:xfrm>
          <a:custGeom>
            <a:avLst/>
            <a:gdLst/>
            <a:ahLst/>
            <a:cxnLst/>
            <a:rect l="l" t="t" r="r" b="b"/>
            <a:pathLst>
              <a:path w="550188" h="596039" extrusionOk="0">
                <a:moveTo>
                  <a:pt x="322422" y="137548"/>
                </a:moveTo>
                <a:lnTo>
                  <a:pt x="91698" y="137548"/>
                </a:lnTo>
                <a:lnTo>
                  <a:pt x="91698" y="91698"/>
                </a:lnTo>
                <a:lnTo>
                  <a:pt x="322422" y="91698"/>
                </a:lnTo>
                <a:lnTo>
                  <a:pt x="322422" y="137548"/>
                </a:lnTo>
                <a:close/>
                <a:moveTo>
                  <a:pt x="458491" y="91698"/>
                </a:moveTo>
                <a:lnTo>
                  <a:pt x="412642" y="91698"/>
                </a:lnTo>
                <a:lnTo>
                  <a:pt x="412642" y="137548"/>
                </a:lnTo>
                <a:lnTo>
                  <a:pt x="458491" y="137548"/>
                </a:lnTo>
                <a:lnTo>
                  <a:pt x="458491" y="91698"/>
                </a:lnTo>
                <a:close/>
                <a:moveTo>
                  <a:pt x="550189" y="0"/>
                </a:moveTo>
                <a:lnTo>
                  <a:pt x="550189" y="596040"/>
                </a:lnTo>
                <a:lnTo>
                  <a:pt x="0" y="596040"/>
                </a:lnTo>
                <a:lnTo>
                  <a:pt x="0" y="0"/>
                </a:lnTo>
                <a:lnTo>
                  <a:pt x="550189" y="0"/>
                </a:lnTo>
                <a:close/>
                <a:moveTo>
                  <a:pt x="45849" y="45849"/>
                </a:moveTo>
                <a:lnTo>
                  <a:pt x="45849" y="183397"/>
                </a:lnTo>
                <a:lnTo>
                  <a:pt x="504340" y="183397"/>
                </a:lnTo>
                <a:lnTo>
                  <a:pt x="504340" y="45849"/>
                </a:lnTo>
                <a:lnTo>
                  <a:pt x="45849" y="45849"/>
                </a:lnTo>
                <a:close/>
                <a:moveTo>
                  <a:pt x="45849" y="229246"/>
                </a:moveTo>
                <a:lnTo>
                  <a:pt x="45849" y="366794"/>
                </a:lnTo>
                <a:lnTo>
                  <a:pt x="504340" y="366794"/>
                </a:lnTo>
                <a:lnTo>
                  <a:pt x="504340" y="229246"/>
                </a:lnTo>
                <a:lnTo>
                  <a:pt x="45849" y="229246"/>
                </a:lnTo>
                <a:close/>
                <a:moveTo>
                  <a:pt x="504340" y="550191"/>
                </a:moveTo>
                <a:lnTo>
                  <a:pt x="504340" y="412643"/>
                </a:lnTo>
                <a:lnTo>
                  <a:pt x="45849" y="412643"/>
                </a:lnTo>
                <a:lnTo>
                  <a:pt x="45849" y="550191"/>
                </a:lnTo>
                <a:lnTo>
                  <a:pt x="504340" y="550191"/>
                </a:lnTo>
                <a:close/>
                <a:moveTo>
                  <a:pt x="322422" y="320945"/>
                </a:moveTo>
                <a:lnTo>
                  <a:pt x="322422" y="275095"/>
                </a:lnTo>
                <a:lnTo>
                  <a:pt x="91698" y="275095"/>
                </a:lnTo>
                <a:lnTo>
                  <a:pt x="91698" y="320945"/>
                </a:lnTo>
                <a:lnTo>
                  <a:pt x="322422" y="320945"/>
                </a:lnTo>
                <a:close/>
                <a:moveTo>
                  <a:pt x="458491" y="275095"/>
                </a:moveTo>
                <a:lnTo>
                  <a:pt x="412642" y="275095"/>
                </a:lnTo>
                <a:lnTo>
                  <a:pt x="412642" y="320945"/>
                </a:lnTo>
                <a:lnTo>
                  <a:pt x="458491" y="320945"/>
                </a:lnTo>
                <a:lnTo>
                  <a:pt x="458491" y="275095"/>
                </a:lnTo>
                <a:close/>
                <a:moveTo>
                  <a:pt x="91698" y="504341"/>
                </a:moveTo>
                <a:lnTo>
                  <a:pt x="322411" y="504341"/>
                </a:lnTo>
                <a:lnTo>
                  <a:pt x="322411" y="458492"/>
                </a:lnTo>
                <a:lnTo>
                  <a:pt x="91698" y="458492"/>
                </a:lnTo>
                <a:lnTo>
                  <a:pt x="91698" y="504341"/>
                </a:lnTo>
                <a:close/>
                <a:moveTo>
                  <a:pt x="412642" y="504341"/>
                </a:moveTo>
                <a:lnTo>
                  <a:pt x="458491" y="504341"/>
                </a:lnTo>
                <a:lnTo>
                  <a:pt x="458491" y="458492"/>
                </a:lnTo>
                <a:lnTo>
                  <a:pt x="412642" y="458492"/>
                </a:lnTo>
                <a:lnTo>
                  <a:pt x="412642" y="5043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88" name="Google Shape;488;p7"/>
          <p:cNvSpPr/>
          <p:nvPr/>
        </p:nvSpPr>
        <p:spPr>
          <a:xfrm>
            <a:off x="3705260" y="5335328"/>
            <a:ext cx="363545" cy="393842"/>
          </a:xfrm>
          <a:custGeom>
            <a:avLst/>
            <a:gdLst/>
            <a:ahLst/>
            <a:cxnLst/>
            <a:rect l="l" t="t" r="r" b="b"/>
            <a:pathLst>
              <a:path w="550188" h="596039" extrusionOk="0">
                <a:moveTo>
                  <a:pt x="322422" y="137548"/>
                </a:moveTo>
                <a:lnTo>
                  <a:pt x="91698" y="137548"/>
                </a:lnTo>
                <a:lnTo>
                  <a:pt x="91698" y="91698"/>
                </a:lnTo>
                <a:lnTo>
                  <a:pt x="322422" y="91698"/>
                </a:lnTo>
                <a:lnTo>
                  <a:pt x="322422" y="137548"/>
                </a:lnTo>
                <a:close/>
                <a:moveTo>
                  <a:pt x="458491" y="91698"/>
                </a:moveTo>
                <a:lnTo>
                  <a:pt x="412642" y="91698"/>
                </a:lnTo>
                <a:lnTo>
                  <a:pt x="412642" y="137548"/>
                </a:lnTo>
                <a:lnTo>
                  <a:pt x="458491" y="137548"/>
                </a:lnTo>
                <a:lnTo>
                  <a:pt x="458491" y="91698"/>
                </a:lnTo>
                <a:close/>
                <a:moveTo>
                  <a:pt x="550189" y="0"/>
                </a:moveTo>
                <a:lnTo>
                  <a:pt x="550189" y="596040"/>
                </a:lnTo>
                <a:lnTo>
                  <a:pt x="0" y="596040"/>
                </a:lnTo>
                <a:lnTo>
                  <a:pt x="0" y="0"/>
                </a:lnTo>
                <a:lnTo>
                  <a:pt x="550189" y="0"/>
                </a:lnTo>
                <a:close/>
                <a:moveTo>
                  <a:pt x="45849" y="45849"/>
                </a:moveTo>
                <a:lnTo>
                  <a:pt x="45849" y="183397"/>
                </a:lnTo>
                <a:lnTo>
                  <a:pt x="504340" y="183397"/>
                </a:lnTo>
                <a:lnTo>
                  <a:pt x="504340" y="45849"/>
                </a:lnTo>
                <a:lnTo>
                  <a:pt x="45849" y="45849"/>
                </a:lnTo>
                <a:close/>
                <a:moveTo>
                  <a:pt x="45849" y="229246"/>
                </a:moveTo>
                <a:lnTo>
                  <a:pt x="45849" y="366794"/>
                </a:lnTo>
                <a:lnTo>
                  <a:pt x="504340" y="366794"/>
                </a:lnTo>
                <a:lnTo>
                  <a:pt x="504340" y="229246"/>
                </a:lnTo>
                <a:lnTo>
                  <a:pt x="45849" y="229246"/>
                </a:lnTo>
                <a:close/>
                <a:moveTo>
                  <a:pt x="504340" y="550191"/>
                </a:moveTo>
                <a:lnTo>
                  <a:pt x="504340" y="412643"/>
                </a:lnTo>
                <a:lnTo>
                  <a:pt x="45849" y="412643"/>
                </a:lnTo>
                <a:lnTo>
                  <a:pt x="45849" y="550191"/>
                </a:lnTo>
                <a:lnTo>
                  <a:pt x="504340" y="550191"/>
                </a:lnTo>
                <a:close/>
                <a:moveTo>
                  <a:pt x="322422" y="320945"/>
                </a:moveTo>
                <a:lnTo>
                  <a:pt x="322422" y="275095"/>
                </a:lnTo>
                <a:lnTo>
                  <a:pt x="91698" y="275095"/>
                </a:lnTo>
                <a:lnTo>
                  <a:pt x="91698" y="320945"/>
                </a:lnTo>
                <a:lnTo>
                  <a:pt x="322422" y="320945"/>
                </a:lnTo>
                <a:close/>
                <a:moveTo>
                  <a:pt x="458491" y="275095"/>
                </a:moveTo>
                <a:lnTo>
                  <a:pt x="412642" y="275095"/>
                </a:lnTo>
                <a:lnTo>
                  <a:pt x="412642" y="320945"/>
                </a:lnTo>
                <a:lnTo>
                  <a:pt x="458491" y="320945"/>
                </a:lnTo>
                <a:lnTo>
                  <a:pt x="458491" y="275095"/>
                </a:lnTo>
                <a:close/>
                <a:moveTo>
                  <a:pt x="91698" y="504341"/>
                </a:moveTo>
                <a:lnTo>
                  <a:pt x="322411" y="504341"/>
                </a:lnTo>
                <a:lnTo>
                  <a:pt x="322411" y="458492"/>
                </a:lnTo>
                <a:lnTo>
                  <a:pt x="91698" y="458492"/>
                </a:lnTo>
                <a:lnTo>
                  <a:pt x="91698" y="504341"/>
                </a:lnTo>
                <a:close/>
                <a:moveTo>
                  <a:pt x="412642" y="504341"/>
                </a:moveTo>
                <a:lnTo>
                  <a:pt x="458491" y="504341"/>
                </a:lnTo>
                <a:lnTo>
                  <a:pt x="458491" y="458492"/>
                </a:lnTo>
                <a:lnTo>
                  <a:pt x="412642" y="458492"/>
                </a:lnTo>
                <a:lnTo>
                  <a:pt x="412642" y="5043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89" name="Google Shape;489;p7"/>
          <p:cNvSpPr/>
          <p:nvPr/>
        </p:nvSpPr>
        <p:spPr>
          <a:xfrm>
            <a:off x="9826121" y="5335328"/>
            <a:ext cx="304670" cy="393842"/>
          </a:xfrm>
          <a:custGeom>
            <a:avLst/>
            <a:gdLst/>
            <a:ahLst/>
            <a:cxnLst/>
            <a:rect l="l" t="t" r="r" b="b"/>
            <a:pathLst>
              <a:path w="390525" h="504825" extrusionOk="0">
                <a:moveTo>
                  <a:pt x="273844" y="130969"/>
                </a:moveTo>
                <a:lnTo>
                  <a:pt x="83344" y="130969"/>
                </a:lnTo>
                <a:lnTo>
                  <a:pt x="83344" y="92869"/>
                </a:lnTo>
                <a:lnTo>
                  <a:pt x="273844" y="92869"/>
                </a:lnTo>
                <a:lnTo>
                  <a:pt x="273844" y="130969"/>
                </a:lnTo>
                <a:close/>
                <a:moveTo>
                  <a:pt x="311944" y="159544"/>
                </a:moveTo>
                <a:lnTo>
                  <a:pt x="83344" y="159544"/>
                </a:lnTo>
                <a:lnTo>
                  <a:pt x="83344" y="197644"/>
                </a:lnTo>
                <a:lnTo>
                  <a:pt x="311944" y="197644"/>
                </a:lnTo>
                <a:lnTo>
                  <a:pt x="311944" y="159544"/>
                </a:lnTo>
                <a:close/>
                <a:moveTo>
                  <a:pt x="388144" y="7144"/>
                </a:moveTo>
                <a:lnTo>
                  <a:pt x="388144" y="383381"/>
                </a:lnTo>
                <a:lnTo>
                  <a:pt x="269081" y="502444"/>
                </a:lnTo>
                <a:lnTo>
                  <a:pt x="7144" y="502444"/>
                </a:lnTo>
                <a:lnTo>
                  <a:pt x="7144" y="7144"/>
                </a:lnTo>
                <a:lnTo>
                  <a:pt x="388144" y="7144"/>
                </a:lnTo>
                <a:close/>
                <a:moveTo>
                  <a:pt x="45244" y="464344"/>
                </a:moveTo>
                <a:lnTo>
                  <a:pt x="226219" y="464344"/>
                </a:lnTo>
                <a:lnTo>
                  <a:pt x="226219" y="340519"/>
                </a:lnTo>
                <a:lnTo>
                  <a:pt x="350044" y="340519"/>
                </a:lnTo>
                <a:lnTo>
                  <a:pt x="350044" y="45244"/>
                </a:lnTo>
                <a:lnTo>
                  <a:pt x="45244" y="45244"/>
                </a:lnTo>
                <a:lnTo>
                  <a:pt x="45244" y="464344"/>
                </a:lnTo>
                <a:close/>
                <a:moveTo>
                  <a:pt x="338995" y="378619"/>
                </a:moveTo>
                <a:lnTo>
                  <a:pt x="264319" y="378619"/>
                </a:lnTo>
                <a:lnTo>
                  <a:pt x="264319" y="453295"/>
                </a:lnTo>
                <a:lnTo>
                  <a:pt x="338995" y="3786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90" name="Google Shape;490;p7"/>
          <p:cNvSpPr/>
          <p:nvPr/>
        </p:nvSpPr>
        <p:spPr>
          <a:xfrm>
            <a:off x="10418892" y="5378016"/>
            <a:ext cx="488190" cy="351154"/>
          </a:xfrm>
          <a:custGeom>
            <a:avLst/>
            <a:gdLst/>
            <a:ahLst/>
            <a:cxnLst/>
            <a:rect l="l" t="t" r="r" b="b"/>
            <a:pathLst>
              <a:path w="542925" h="390525" extrusionOk="0">
                <a:moveTo>
                  <a:pt x="378904" y="131159"/>
                </a:moveTo>
                <a:cubicBezTo>
                  <a:pt x="375856" y="107728"/>
                  <a:pt x="392334" y="86201"/>
                  <a:pt x="415766" y="83058"/>
                </a:cubicBezTo>
                <a:cubicBezTo>
                  <a:pt x="439198" y="80010"/>
                  <a:pt x="460724" y="96488"/>
                  <a:pt x="463867" y="119920"/>
                </a:cubicBezTo>
                <a:cubicBezTo>
                  <a:pt x="466915" y="143351"/>
                  <a:pt x="450437" y="164878"/>
                  <a:pt x="427005" y="168021"/>
                </a:cubicBezTo>
                <a:cubicBezTo>
                  <a:pt x="403479" y="171069"/>
                  <a:pt x="381952" y="154591"/>
                  <a:pt x="378904" y="131159"/>
                </a:cubicBezTo>
                <a:close/>
                <a:moveTo>
                  <a:pt x="540544" y="7144"/>
                </a:moveTo>
                <a:lnTo>
                  <a:pt x="540544" y="388144"/>
                </a:lnTo>
                <a:lnTo>
                  <a:pt x="7144" y="388144"/>
                </a:lnTo>
                <a:lnTo>
                  <a:pt x="7144" y="7144"/>
                </a:lnTo>
                <a:lnTo>
                  <a:pt x="540544" y="7144"/>
                </a:lnTo>
                <a:close/>
                <a:moveTo>
                  <a:pt x="45244" y="350044"/>
                </a:moveTo>
                <a:lnTo>
                  <a:pt x="427863" y="350044"/>
                </a:lnTo>
                <a:lnTo>
                  <a:pt x="316706" y="238887"/>
                </a:lnTo>
                <a:lnTo>
                  <a:pt x="250031" y="305562"/>
                </a:lnTo>
                <a:lnTo>
                  <a:pt x="145256" y="200787"/>
                </a:lnTo>
                <a:lnTo>
                  <a:pt x="45244" y="300800"/>
                </a:lnTo>
                <a:lnTo>
                  <a:pt x="45244" y="350044"/>
                </a:lnTo>
                <a:close/>
                <a:moveTo>
                  <a:pt x="502444" y="45244"/>
                </a:moveTo>
                <a:lnTo>
                  <a:pt x="45244" y="45244"/>
                </a:lnTo>
                <a:lnTo>
                  <a:pt x="45244" y="246888"/>
                </a:lnTo>
                <a:lnTo>
                  <a:pt x="145256" y="146876"/>
                </a:lnTo>
                <a:lnTo>
                  <a:pt x="250031" y="251650"/>
                </a:lnTo>
                <a:lnTo>
                  <a:pt x="316706" y="184976"/>
                </a:lnTo>
                <a:lnTo>
                  <a:pt x="481774" y="350044"/>
                </a:lnTo>
                <a:lnTo>
                  <a:pt x="502444" y="350044"/>
                </a:lnTo>
                <a:lnTo>
                  <a:pt x="502444" y="4524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91" name="Google Shape;491;p7"/>
          <p:cNvSpPr/>
          <p:nvPr/>
        </p:nvSpPr>
        <p:spPr>
          <a:xfrm>
            <a:off x="11195183" y="5335328"/>
            <a:ext cx="302954" cy="393842"/>
          </a:xfrm>
          <a:custGeom>
            <a:avLst/>
            <a:gdLst/>
            <a:ahLst/>
            <a:cxnLst/>
            <a:rect l="l" t="t" r="r" b="b"/>
            <a:pathLst>
              <a:path w="386866" h="502927" extrusionOk="0">
                <a:moveTo>
                  <a:pt x="0" y="0"/>
                </a:moveTo>
                <a:lnTo>
                  <a:pt x="0" y="502927"/>
                </a:lnTo>
                <a:lnTo>
                  <a:pt x="265971" y="502927"/>
                </a:lnTo>
                <a:lnTo>
                  <a:pt x="386867" y="382031"/>
                </a:lnTo>
                <a:lnTo>
                  <a:pt x="386867" y="0"/>
                </a:lnTo>
                <a:lnTo>
                  <a:pt x="0" y="0"/>
                </a:lnTo>
                <a:close/>
                <a:moveTo>
                  <a:pt x="38687" y="38687"/>
                </a:moveTo>
                <a:lnTo>
                  <a:pt x="348180" y="38687"/>
                </a:lnTo>
                <a:lnTo>
                  <a:pt x="348180" y="338509"/>
                </a:lnTo>
                <a:lnTo>
                  <a:pt x="222448" y="338509"/>
                </a:lnTo>
                <a:lnTo>
                  <a:pt x="222448" y="464241"/>
                </a:lnTo>
                <a:lnTo>
                  <a:pt x="38687" y="464241"/>
                </a:lnTo>
                <a:lnTo>
                  <a:pt x="38687" y="38687"/>
                </a:lnTo>
                <a:close/>
                <a:moveTo>
                  <a:pt x="261135" y="453050"/>
                </a:moveTo>
                <a:lnTo>
                  <a:pt x="261135" y="377195"/>
                </a:lnTo>
                <a:lnTo>
                  <a:pt x="336990" y="377195"/>
                </a:lnTo>
                <a:lnTo>
                  <a:pt x="261135" y="453050"/>
                </a:lnTo>
                <a:close/>
                <a:moveTo>
                  <a:pt x="238571" y="239374"/>
                </a:moveTo>
                <a:lnTo>
                  <a:pt x="263756" y="299822"/>
                </a:lnTo>
                <a:lnTo>
                  <a:pt x="300421" y="299822"/>
                </a:lnTo>
                <a:lnTo>
                  <a:pt x="207738" y="77373"/>
                </a:lnTo>
                <a:lnTo>
                  <a:pt x="179129" y="77373"/>
                </a:lnTo>
                <a:lnTo>
                  <a:pt x="86445" y="299822"/>
                </a:lnTo>
                <a:lnTo>
                  <a:pt x="123111" y="299822"/>
                </a:lnTo>
                <a:lnTo>
                  <a:pt x="148296" y="239374"/>
                </a:lnTo>
                <a:lnTo>
                  <a:pt x="238571" y="239374"/>
                </a:lnTo>
                <a:close/>
                <a:moveTo>
                  <a:pt x="193433" y="131051"/>
                </a:moveTo>
                <a:lnTo>
                  <a:pt x="224460" y="205523"/>
                </a:lnTo>
                <a:lnTo>
                  <a:pt x="162397" y="205523"/>
                </a:lnTo>
                <a:lnTo>
                  <a:pt x="193433" y="1310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92" name="Google Shape;492;p7"/>
          <p:cNvSpPr/>
          <p:nvPr/>
        </p:nvSpPr>
        <p:spPr>
          <a:xfrm>
            <a:off x="5857069" y="5298870"/>
            <a:ext cx="333398" cy="466758"/>
          </a:xfrm>
          <a:custGeom>
            <a:avLst/>
            <a:gdLst/>
            <a:ahLst/>
            <a:cxnLst/>
            <a:rect l="l" t="t" r="r" b="b"/>
            <a:pathLst>
              <a:path w="500000" h="700000" extrusionOk="0">
                <a:moveTo>
                  <a:pt x="250000" y="0"/>
                </a:moveTo>
                <a:cubicBezTo>
                  <a:pt x="111925" y="0"/>
                  <a:pt x="0" y="39175"/>
                  <a:pt x="0" y="87500"/>
                </a:cubicBezTo>
                <a:lnTo>
                  <a:pt x="0" y="309650"/>
                </a:lnTo>
                <a:lnTo>
                  <a:pt x="0" y="525000"/>
                </a:lnTo>
                <a:lnTo>
                  <a:pt x="0" y="612500"/>
                </a:lnTo>
                <a:cubicBezTo>
                  <a:pt x="0" y="660825"/>
                  <a:pt x="111925" y="700000"/>
                  <a:pt x="250000" y="700000"/>
                </a:cubicBezTo>
                <a:cubicBezTo>
                  <a:pt x="388075" y="700000"/>
                  <a:pt x="500000" y="660825"/>
                  <a:pt x="500000" y="612500"/>
                </a:cubicBezTo>
                <a:lnTo>
                  <a:pt x="500000" y="87500"/>
                </a:lnTo>
                <a:cubicBezTo>
                  <a:pt x="500000" y="39175"/>
                  <a:pt x="388075" y="0"/>
                  <a:pt x="250000" y="0"/>
                </a:cubicBezTo>
                <a:close/>
                <a:moveTo>
                  <a:pt x="250000" y="50000"/>
                </a:moveTo>
                <a:cubicBezTo>
                  <a:pt x="351162" y="50000"/>
                  <a:pt x="418463" y="71613"/>
                  <a:pt x="442925" y="87500"/>
                </a:cubicBezTo>
                <a:cubicBezTo>
                  <a:pt x="418463" y="103388"/>
                  <a:pt x="351162" y="125000"/>
                  <a:pt x="250000" y="125000"/>
                </a:cubicBezTo>
                <a:cubicBezTo>
                  <a:pt x="148838" y="125000"/>
                  <a:pt x="81538" y="103388"/>
                  <a:pt x="57075" y="87500"/>
                </a:cubicBezTo>
                <a:cubicBezTo>
                  <a:pt x="81538" y="71613"/>
                  <a:pt x="148838" y="50000"/>
                  <a:pt x="250000" y="50000"/>
                </a:cubicBezTo>
                <a:close/>
                <a:moveTo>
                  <a:pt x="118800" y="635738"/>
                </a:moveTo>
                <a:cubicBezTo>
                  <a:pt x="146375" y="631050"/>
                  <a:pt x="170613" y="616450"/>
                  <a:pt x="187500" y="595550"/>
                </a:cubicBezTo>
                <a:cubicBezTo>
                  <a:pt x="208138" y="621100"/>
                  <a:pt x="239675" y="637500"/>
                  <a:pt x="275000" y="637500"/>
                </a:cubicBezTo>
                <a:cubicBezTo>
                  <a:pt x="310300" y="637500"/>
                  <a:pt x="341863" y="621150"/>
                  <a:pt x="362500" y="595638"/>
                </a:cubicBezTo>
                <a:cubicBezTo>
                  <a:pt x="374087" y="609950"/>
                  <a:pt x="389100" y="621375"/>
                  <a:pt x="406287" y="628650"/>
                </a:cubicBezTo>
                <a:cubicBezTo>
                  <a:pt x="371638" y="640025"/>
                  <a:pt x="318688" y="650000"/>
                  <a:pt x="250000" y="650000"/>
                </a:cubicBezTo>
                <a:cubicBezTo>
                  <a:pt x="196188" y="650000"/>
                  <a:pt x="152100" y="643863"/>
                  <a:pt x="118800" y="635738"/>
                </a:cubicBezTo>
                <a:close/>
                <a:moveTo>
                  <a:pt x="450000" y="587500"/>
                </a:moveTo>
                <a:cubicBezTo>
                  <a:pt x="415538" y="587500"/>
                  <a:pt x="387500" y="559463"/>
                  <a:pt x="387500" y="525000"/>
                </a:cubicBezTo>
                <a:lnTo>
                  <a:pt x="337500" y="525000"/>
                </a:lnTo>
                <a:cubicBezTo>
                  <a:pt x="337500" y="559463"/>
                  <a:pt x="309463" y="587500"/>
                  <a:pt x="275000" y="587500"/>
                </a:cubicBezTo>
                <a:cubicBezTo>
                  <a:pt x="240538" y="587500"/>
                  <a:pt x="212500" y="559463"/>
                  <a:pt x="212500" y="525000"/>
                </a:cubicBezTo>
                <a:lnTo>
                  <a:pt x="162500" y="525000"/>
                </a:lnTo>
                <a:cubicBezTo>
                  <a:pt x="162500" y="559463"/>
                  <a:pt x="134463" y="587500"/>
                  <a:pt x="100000" y="587500"/>
                </a:cubicBezTo>
                <a:cubicBezTo>
                  <a:pt x="79487" y="587500"/>
                  <a:pt x="61400" y="577425"/>
                  <a:pt x="50000" y="562113"/>
                </a:cubicBezTo>
                <a:lnTo>
                  <a:pt x="50000" y="475000"/>
                </a:lnTo>
                <a:cubicBezTo>
                  <a:pt x="85300" y="475000"/>
                  <a:pt x="116863" y="458650"/>
                  <a:pt x="137500" y="433138"/>
                </a:cubicBezTo>
                <a:cubicBezTo>
                  <a:pt x="158137" y="458650"/>
                  <a:pt x="189700" y="475000"/>
                  <a:pt x="225000" y="475000"/>
                </a:cubicBezTo>
                <a:cubicBezTo>
                  <a:pt x="260325" y="475000"/>
                  <a:pt x="291863" y="458600"/>
                  <a:pt x="312500" y="433050"/>
                </a:cubicBezTo>
                <a:cubicBezTo>
                  <a:pt x="333138" y="458600"/>
                  <a:pt x="364675" y="475000"/>
                  <a:pt x="400000" y="475000"/>
                </a:cubicBezTo>
                <a:cubicBezTo>
                  <a:pt x="417963" y="475000"/>
                  <a:pt x="434925" y="470738"/>
                  <a:pt x="450000" y="463213"/>
                </a:cubicBezTo>
                <a:lnTo>
                  <a:pt x="450000" y="587500"/>
                </a:lnTo>
                <a:close/>
                <a:moveTo>
                  <a:pt x="450000" y="399613"/>
                </a:moveTo>
                <a:cubicBezTo>
                  <a:pt x="438600" y="414925"/>
                  <a:pt x="420513" y="425000"/>
                  <a:pt x="400000" y="425000"/>
                </a:cubicBezTo>
                <a:cubicBezTo>
                  <a:pt x="365538" y="425000"/>
                  <a:pt x="337500" y="396963"/>
                  <a:pt x="337500" y="362500"/>
                </a:cubicBezTo>
                <a:lnTo>
                  <a:pt x="287500" y="362500"/>
                </a:lnTo>
                <a:cubicBezTo>
                  <a:pt x="287500" y="396963"/>
                  <a:pt x="259463" y="425000"/>
                  <a:pt x="225000" y="425000"/>
                </a:cubicBezTo>
                <a:cubicBezTo>
                  <a:pt x="190538" y="425000"/>
                  <a:pt x="162500" y="396963"/>
                  <a:pt x="162500" y="362500"/>
                </a:cubicBezTo>
                <a:lnTo>
                  <a:pt x="112500" y="362500"/>
                </a:lnTo>
                <a:cubicBezTo>
                  <a:pt x="112500" y="396963"/>
                  <a:pt x="84463" y="425000"/>
                  <a:pt x="50000" y="425000"/>
                </a:cubicBezTo>
                <a:lnTo>
                  <a:pt x="50000" y="283500"/>
                </a:lnTo>
                <a:cubicBezTo>
                  <a:pt x="54463" y="279475"/>
                  <a:pt x="58725" y="275238"/>
                  <a:pt x="62500" y="270550"/>
                </a:cubicBezTo>
                <a:cubicBezTo>
                  <a:pt x="83137" y="296100"/>
                  <a:pt x="114675" y="312500"/>
                  <a:pt x="150000" y="312500"/>
                </a:cubicBezTo>
                <a:cubicBezTo>
                  <a:pt x="185300" y="312500"/>
                  <a:pt x="216862" y="296150"/>
                  <a:pt x="237500" y="270638"/>
                </a:cubicBezTo>
                <a:cubicBezTo>
                  <a:pt x="258138" y="296150"/>
                  <a:pt x="289700" y="312500"/>
                  <a:pt x="325000" y="312500"/>
                </a:cubicBezTo>
                <a:cubicBezTo>
                  <a:pt x="360325" y="312500"/>
                  <a:pt x="391863" y="296100"/>
                  <a:pt x="412500" y="270550"/>
                </a:cubicBezTo>
                <a:cubicBezTo>
                  <a:pt x="422638" y="283100"/>
                  <a:pt x="435438" y="293413"/>
                  <a:pt x="450000" y="300688"/>
                </a:cubicBezTo>
                <a:lnTo>
                  <a:pt x="450000" y="399613"/>
                </a:lnTo>
                <a:close/>
                <a:moveTo>
                  <a:pt x="450000" y="237113"/>
                </a:moveTo>
                <a:cubicBezTo>
                  <a:pt x="442250" y="226700"/>
                  <a:pt x="437500" y="213938"/>
                  <a:pt x="437500" y="200000"/>
                </a:cubicBezTo>
                <a:lnTo>
                  <a:pt x="387500" y="200000"/>
                </a:lnTo>
                <a:cubicBezTo>
                  <a:pt x="387500" y="234463"/>
                  <a:pt x="359463" y="262500"/>
                  <a:pt x="325000" y="262500"/>
                </a:cubicBezTo>
                <a:cubicBezTo>
                  <a:pt x="290538" y="262500"/>
                  <a:pt x="262500" y="234463"/>
                  <a:pt x="262500" y="200000"/>
                </a:cubicBezTo>
                <a:lnTo>
                  <a:pt x="212500" y="200000"/>
                </a:lnTo>
                <a:cubicBezTo>
                  <a:pt x="212500" y="234463"/>
                  <a:pt x="184463" y="262500"/>
                  <a:pt x="150000" y="262500"/>
                </a:cubicBezTo>
                <a:cubicBezTo>
                  <a:pt x="115538" y="262500"/>
                  <a:pt x="87500" y="234463"/>
                  <a:pt x="87500" y="200000"/>
                </a:cubicBezTo>
                <a:lnTo>
                  <a:pt x="50000" y="200000"/>
                </a:lnTo>
                <a:lnTo>
                  <a:pt x="50000" y="139838"/>
                </a:lnTo>
                <a:cubicBezTo>
                  <a:pt x="95600" y="161150"/>
                  <a:pt x="168088" y="175000"/>
                  <a:pt x="250000" y="175000"/>
                </a:cubicBezTo>
                <a:cubicBezTo>
                  <a:pt x="331913" y="175000"/>
                  <a:pt x="404400" y="161150"/>
                  <a:pt x="450000" y="139838"/>
                </a:cubicBezTo>
                <a:lnTo>
                  <a:pt x="450000" y="23711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cxnSp>
        <p:nvCxnSpPr>
          <p:cNvPr id="493" name="Google Shape;493;p7"/>
          <p:cNvCxnSpPr/>
          <p:nvPr/>
        </p:nvCxnSpPr>
        <p:spPr>
          <a:xfrm>
            <a:off x="396386" y="4375405"/>
            <a:ext cx="11399229" cy="0"/>
          </a:xfrm>
          <a:prstGeom prst="straightConnector1">
            <a:avLst/>
          </a:prstGeom>
          <a:noFill/>
          <a:ln w="25400" cap="flat" cmpd="sng">
            <a:solidFill>
              <a:srgbClr val="6A80A3"/>
            </a:solidFill>
            <a:prstDash val="solid"/>
            <a:round/>
            <a:headEnd type="none" w="sm" len="sm"/>
            <a:tailEnd type="none" w="sm" len="sm"/>
          </a:ln>
        </p:spPr>
      </p:cxnSp>
      <p:sp>
        <p:nvSpPr>
          <p:cNvPr id="494" name="Google Shape;494;p7"/>
          <p:cNvSpPr txBox="1"/>
          <p:nvPr/>
        </p:nvSpPr>
        <p:spPr>
          <a:xfrm>
            <a:off x="4593025" y="3560586"/>
            <a:ext cx="3005951" cy="461665"/>
          </a:xfrm>
          <a:prstGeom prst="rect">
            <a:avLst/>
          </a:prstGeom>
          <a:solidFill>
            <a:srgbClr val="FF540A"/>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en-GB" sz="1800" b="1">
                <a:solidFill>
                  <a:srgbClr val="FFFFFF"/>
                </a:solidFill>
                <a:latin typeface="Arial"/>
                <a:ea typeface="Arial"/>
                <a:cs typeface="Arial"/>
                <a:sym typeface="Arial"/>
              </a:rPr>
              <a:t>Active Recommendations</a:t>
            </a:r>
            <a:endParaRPr sz="1800" b="1" i="0" u="none" strike="noStrike" cap="none">
              <a:solidFill>
                <a:srgbClr val="FFFFFF"/>
              </a:solidFill>
              <a:latin typeface="Arial"/>
              <a:ea typeface="Arial"/>
              <a:cs typeface="Arial"/>
              <a:sym typeface="Arial"/>
            </a:endParaRPr>
          </a:p>
        </p:txBody>
      </p:sp>
      <p:cxnSp>
        <p:nvCxnSpPr>
          <p:cNvPr id="495" name="Google Shape;495;p7"/>
          <p:cNvCxnSpPr>
            <a:stCxn id="494" idx="1"/>
            <a:endCxn id="450" idx="4"/>
          </p:cNvCxnSpPr>
          <p:nvPr/>
        </p:nvCxnSpPr>
        <p:spPr>
          <a:xfrm rot="10800000">
            <a:off x="914425" y="3073218"/>
            <a:ext cx="3678600" cy="718200"/>
          </a:xfrm>
          <a:prstGeom prst="bentConnector2">
            <a:avLst/>
          </a:prstGeom>
          <a:noFill/>
          <a:ln w="127000" cap="flat" cmpd="sng">
            <a:solidFill>
              <a:srgbClr val="FF540A"/>
            </a:solidFill>
            <a:prstDash val="solid"/>
            <a:round/>
            <a:headEnd type="none" w="sm" len="sm"/>
            <a:tailEnd type="triangle" w="med" len="med"/>
          </a:ln>
        </p:spPr>
      </p:cxnSp>
      <p:cxnSp>
        <p:nvCxnSpPr>
          <p:cNvPr id="496" name="Google Shape;496;p7"/>
          <p:cNvCxnSpPr>
            <a:stCxn id="494" idx="3"/>
            <a:endCxn id="460" idx="4"/>
          </p:cNvCxnSpPr>
          <p:nvPr/>
        </p:nvCxnSpPr>
        <p:spPr>
          <a:xfrm rot="10800000" flipH="1">
            <a:off x="7598976" y="2716218"/>
            <a:ext cx="3372900" cy="1075200"/>
          </a:xfrm>
          <a:prstGeom prst="bentConnector2">
            <a:avLst/>
          </a:prstGeom>
          <a:noFill/>
          <a:ln w="127000" cap="flat" cmpd="sng">
            <a:solidFill>
              <a:srgbClr val="FF540A"/>
            </a:solidFill>
            <a:prstDash val="solid"/>
            <a:round/>
            <a:headEnd type="none" w="sm" len="sm"/>
            <a:tailEnd type="triangle" w="med" len="med"/>
          </a:ln>
        </p:spPr>
      </p:cxnSp>
      <p:cxnSp>
        <p:nvCxnSpPr>
          <p:cNvPr id="497" name="Google Shape;497;p7"/>
          <p:cNvCxnSpPr>
            <a:stCxn id="494" idx="3"/>
            <a:endCxn id="456" idx="4"/>
          </p:cNvCxnSpPr>
          <p:nvPr/>
        </p:nvCxnSpPr>
        <p:spPr>
          <a:xfrm rot="10800000" flipH="1">
            <a:off x="7598976" y="2333718"/>
            <a:ext cx="710100" cy="1457700"/>
          </a:xfrm>
          <a:prstGeom prst="bentConnector2">
            <a:avLst/>
          </a:prstGeom>
          <a:noFill/>
          <a:ln w="127000" cap="flat" cmpd="sng">
            <a:solidFill>
              <a:srgbClr val="FF540A"/>
            </a:solidFill>
            <a:prstDash val="solid"/>
            <a:round/>
            <a:headEnd type="none" w="sm" len="sm"/>
            <a:tailEnd type="triangle" w="med" len="med"/>
          </a:ln>
        </p:spPr>
      </p:cxnSp>
      <p:cxnSp>
        <p:nvCxnSpPr>
          <p:cNvPr id="498" name="Google Shape;498;p7"/>
          <p:cNvCxnSpPr>
            <a:stCxn id="494" idx="1"/>
            <a:endCxn id="453" idx="4"/>
          </p:cNvCxnSpPr>
          <p:nvPr/>
        </p:nvCxnSpPr>
        <p:spPr>
          <a:xfrm rot="10800000">
            <a:off x="2836825" y="2694918"/>
            <a:ext cx="1756200" cy="1096500"/>
          </a:xfrm>
          <a:prstGeom prst="bentConnector2">
            <a:avLst/>
          </a:prstGeom>
          <a:noFill/>
          <a:ln w="127000" cap="flat" cmpd="sng">
            <a:solidFill>
              <a:srgbClr val="FF540A"/>
            </a:solidFill>
            <a:prstDash val="solid"/>
            <a:round/>
            <a:headEnd type="none" w="sm" len="sm"/>
            <a:tailEnd type="triangle" w="med" len="med"/>
          </a:ln>
        </p:spPr>
      </p:cxnSp>
      <p:sp>
        <p:nvSpPr>
          <p:cNvPr id="499" name="Google Shape;499;p7"/>
          <p:cNvSpPr/>
          <p:nvPr/>
        </p:nvSpPr>
        <p:spPr>
          <a:xfrm>
            <a:off x="11228152" y="366713"/>
            <a:ext cx="498544" cy="498544"/>
          </a:xfrm>
          <a:custGeom>
            <a:avLst/>
            <a:gdLst/>
            <a:ahLst/>
            <a:cxnLst/>
            <a:rect l="l" t="t" r="r" b="b"/>
            <a:pathLst>
              <a:path w="457200" h="457200" extrusionOk="0">
                <a:moveTo>
                  <a:pt x="95238" y="57084"/>
                </a:moveTo>
                <a:lnTo>
                  <a:pt x="57138" y="57084"/>
                </a:lnTo>
                <a:lnTo>
                  <a:pt x="57138" y="-66"/>
                </a:lnTo>
                <a:lnTo>
                  <a:pt x="95238" y="-66"/>
                </a:lnTo>
                <a:close/>
                <a:moveTo>
                  <a:pt x="57138" y="209484"/>
                </a:moveTo>
                <a:lnTo>
                  <a:pt x="57138" y="323784"/>
                </a:lnTo>
                <a:lnTo>
                  <a:pt x="95238" y="323784"/>
                </a:lnTo>
                <a:lnTo>
                  <a:pt x="95238" y="133284"/>
                </a:lnTo>
                <a:lnTo>
                  <a:pt x="57138" y="133284"/>
                </a:lnTo>
                <a:close/>
                <a:moveTo>
                  <a:pt x="57138" y="457134"/>
                </a:moveTo>
                <a:lnTo>
                  <a:pt x="95238" y="457134"/>
                </a:lnTo>
                <a:lnTo>
                  <a:pt x="95238" y="399984"/>
                </a:lnTo>
                <a:lnTo>
                  <a:pt x="57138" y="399984"/>
                </a:lnTo>
                <a:close/>
                <a:moveTo>
                  <a:pt x="400038" y="-66"/>
                </a:moveTo>
                <a:lnTo>
                  <a:pt x="361938" y="-66"/>
                </a:lnTo>
                <a:lnTo>
                  <a:pt x="361938" y="57084"/>
                </a:lnTo>
                <a:lnTo>
                  <a:pt x="400038" y="57084"/>
                </a:lnTo>
                <a:close/>
                <a:moveTo>
                  <a:pt x="400038" y="247584"/>
                </a:moveTo>
                <a:lnTo>
                  <a:pt x="400038" y="133284"/>
                </a:lnTo>
                <a:lnTo>
                  <a:pt x="361938" y="133284"/>
                </a:lnTo>
                <a:lnTo>
                  <a:pt x="361938" y="323784"/>
                </a:lnTo>
                <a:lnTo>
                  <a:pt x="400038" y="323784"/>
                </a:lnTo>
                <a:close/>
                <a:moveTo>
                  <a:pt x="361938" y="457134"/>
                </a:moveTo>
                <a:lnTo>
                  <a:pt x="400038" y="457134"/>
                </a:lnTo>
                <a:lnTo>
                  <a:pt x="400038" y="399984"/>
                </a:lnTo>
                <a:lnTo>
                  <a:pt x="361938" y="399984"/>
                </a:lnTo>
                <a:close/>
                <a:moveTo>
                  <a:pt x="247638" y="114234"/>
                </a:moveTo>
                <a:lnTo>
                  <a:pt x="247638" y="-66"/>
                </a:lnTo>
                <a:lnTo>
                  <a:pt x="209538" y="-66"/>
                </a:lnTo>
                <a:lnTo>
                  <a:pt x="209538" y="190434"/>
                </a:lnTo>
                <a:lnTo>
                  <a:pt x="247638" y="190434"/>
                </a:lnTo>
                <a:close/>
                <a:moveTo>
                  <a:pt x="209538" y="342834"/>
                </a:moveTo>
                <a:lnTo>
                  <a:pt x="209538" y="457134"/>
                </a:lnTo>
                <a:lnTo>
                  <a:pt x="247638" y="457134"/>
                </a:lnTo>
                <a:lnTo>
                  <a:pt x="247638" y="266634"/>
                </a:lnTo>
                <a:lnTo>
                  <a:pt x="209538" y="266634"/>
                </a:lnTo>
                <a:close/>
                <a:moveTo>
                  <a:pt x="95238" y="114234"/>
                </a:moveTo>
                <a:lnTo>
                  <a:pt x="190488" y="114234"/>
                </a:lnTo>
                <a:lnTo>
                  <a:pt x="190488" y="76134"/>
                </a:lnTo>
                <a:lnTo>
                  <a:pt x="-12" y="76134"/>
                </a:lnTo>
                <a:lnTo>
                  <a:pt x="-12" y="114234"/>
                </a:lnTo>
                <a:lnTo>
                  <a:pt x="95238" y="114234"/>
                </a:lnTo>
                <a:close/>
                <a:moveTo>
                  <a:pt x="400038" y="76134"/>
                </a:moveTo>
                <a:lnTo>
                  <a:pt x="266688" y="76134"/>
                </a:lnTo>
                <a:lnTo>
                  <a:pt x="266688" y="114234"/>
                </a:lnTo>
                <a:lnTo>
                  <a:pt x="457188" y="114234"/>
                </a:lnTo>
                <a:lnTo>
                  <a:pt x="457188" y="76134"/>
                </a:lnTo>
                <a:close/>
                <a:moveTo>
                  <a:pt x="57138" y="342834"/>
                </a:moveTo>
                <a:lnTo>
                  <a:pt x="-12" y="342834"/>
                </a:lnTo>
                <a:lnTo>
                  <a:pt x="-12" y="380934"/>
                </a:lnTo>
                <a:lnTo>
                  <a:pt x="190488" y="380934"/>
                </a:lnTo>
                <a:lnTo>
                  <a:pt x="190488" y="342834"/>
                </a:lnTo>
                <a:lnTo>
                  <a:pt x="57138" y="342834"/>
                </a:lnTo>
                <a:close/>
                <a:moveTo>
                  <a:pt x="361938" y="342834"/>
                </a:moveTo>
                <a:lnTo>
                  <a:pt x="266688" y="342834"/>
                </a:lnTo>
                <a:lnTo>
                  <a:pt x="266688" y="380934"/>
                </a:lnTo>
                <a:lnTo>
                  <a:pt x="457188" y="380934"/>
                </a:lnTo>
                <a:lnTo>
                  <a:pt x="457188" y="342834"/>
                </a:lnTo>
                <a:lnTo>
                  <a:pt x="361938" y="342834"/>
                </a:lnTo>
                <a:close/>
                <a:moveTo>
                  <a:pt x="342888" y="209484"/>
                </a:moveTo>
                <a:lnTo>
                  <a:pt x="114288" y="209484"/>
                </a:lnTo>
                <a:lnTo>
                  <a:pt x="114288" y="247584"/>
                </a:lnTo>
                <a:lnTo>
                  <a:pt x="342888" y="247584"/>
                </a:lnTo>
                <a:close/>
                <a:moveTo>
                  <a:pt x="38088" y="209484"/>
                </a:moveTo>
                <a:lnTo>
                  <a:pt x="-12" y="209484"/>
                </a:lnTo>
                <a:lnTo>
                  <a:pt x="-12" y="247584"/>
                </a:lnTo>
                <a:lnTo>
                  <a:pt x="38088" y="247584"/>
                </a:lnTo>
                <a:close/>
                <a:moveTo>
                  <a:pt x="419088" y="247584"/>
                </a:moveTo>
                <a:lnTo>
                  <a:pt x="457188" y="247584"/>
                </a:lnTo>
                <a:lnTo>
                  <a:pt x="457188" y="209484"/>
                </a:lnTo>
                <a:lnTo>
                  <a:pt x="419088" y="209484"/>
                </a:lnTo>
                <a:close/>
              </a:path>
            </a:pathLst>
          </a:custGeom>
          <a:solidFill>
            <a:srgbClr val="FF54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8"/>
          <p:cNvSpPr txBox="1">
            <a:spLocks noGrp="1"/>
          </p:cNvSpPr>
          <p:nvPr>
            <p:ph type="title"/>
          </p:nvPr>
        </p:nvSpPr>
        <p:spPr>
          <a:xfrm>
            <a:off x="457200" y="366713"/>
            <a:ext cx="11276013" cy="442912"/>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3200"/>
              <a:buFont typeface="Arial Black"/>
              <a:buNone/>
            </a:pPr>
            <a:r>
              <a:rPr lang="en-GB"/>
              <a:t>Accelerate Time to Value With Data Fabric</a:t>
            </a:r>
            <a:endParaRPr/>
          </a:p>
        </p:txBody>
      </p:sp>
      <p:grpSp>
        <p:nvGrpSpPr>
          <p:cNvPr id="505" name="Google Shape;505;p8"/>
          <p:cNvGrpSpPr/>
          <p:nvPr/>
        </p:nvGrpSpPr>
        <p:grpSpPr>
          <a:xfrm>
            <a:off x="400329" y="1516185"/>
            <a:ext cx="7297930" cy="4115775"/>
            <a:chOff x="400329" y="1516185"/>
            <a:chExt cx="7297930" cy="4115775"/>
          </a:xfrm>
        </p:grpSpPr>
        <p:sp>
          <p:nvSpPr>
            <p:cNvPr id="506" name="Google Shape;506;p8"/>
            <p:cNvSpPr txBox="1"/>
            <p:nvPr/>
          </p:nvSpPr>
          <p:spPr>
            <a:xfrm>
              <a:off x="400329" y="3292631"/>
              <a:ext cx="5152768" cy="2339329"/>
            </a:xfrm>
            <a:prstGeom prst="rect">
              <a:avLst/>
            </a:prstGeom>
            <a:noFill/>
            <a:ln>
              <a:noFill/>
            </a:ln>
          </p:spPr>
          <p:txBody>
            <a:bodyPr spcFirstLastPara="1" wrap="square" lIns="72000" tIns="45700" rIns="72000" bIns="45700" anchor="b" anchorCtr="0">
              <a:noAutofit/>
            </a:bodyPr>
            <a:lstStyle/>
            <a:p>
              <a:pPr marL="0" marR="0" lvl="0" indent="0" algn="l" rtl="0">
                <a:spcBef>
                  <a:spcPts val="0"/>
                </a:spcBef>
                <a:spcAft>
                  <a:spcPts val="0"/>
                </a:spcAft>
                <a:buNone/>
              </a:pPr>
              <a:r>
                <a:rPr lang="en-GB" sz="2800" b="0" i="0">
                  <a:solidFill>
                    <a:schemeClr val="lt1"/>
                  </a:solidFill>
                  <a:latin typeface="Arial Black"/>
                  <a:ea typeface="Arial Black"/>
                  <a:cs typeface="Arial Black"/>
                  <a:sym typeface="Arial Black"/>
                </a:rPr>
                <a:t>Have “no difference between our data models and conceptual models of the business problem”</a:t>
              </a:r>
              <a:endParaRPr/>
            </a:p>
            <a:p>
              <a:pPr marL="0" marR="0" lvl="0" indent="0" algn="r" rtl="0">
                <a:spcBef>
                  <a:spcPts val="600"/>
                </a:spcBef>
                <a:spcAft>
                  <a:spcPts val="0"/>
                </a:spcAft>
                <a:buNone/>
              </a:pPr>
              <a:r>
                <a:rPr lang="en-GB" sz="2400">
                  <a:solidFill>
                    <a:schemeClr val="lt1"/>
                  </a:solidFill>
                  <a:latin typeface="Arial"/>
                  <a:ea typeface="Arial"/>
                  <a:cs typeface="Arial"/>
                  <a:sym typeface="Arial"/>
                </a:rPr>
                <a:t>Municipal Government Client</a:t>
              </a:r>
              <a:endParaRPr/>
            </a:p>
          </p:txBody>
        </p:sp>
        <p:pic>
          <p:nvPicPr>
            <p:cNvPr id="507" name="Google Shape;507;p8"/>
            <p:cNvPicPr preferRelativeResize="0"/>
            <p:nvPr/>
          </p:nvPicPr>
          <p:blipFill rotWithShape="1">
            <a:blip r:embed="rId3">
              <a:alphaModFix/>
            </a:blip>
            <a:srcRect/>
            <a:stretch/>
          </p:blipFill>
          <p:spPr>
            <a:xfrm>
              <a:off x="2398142" y="2296324"/>
              <a:ext cx="1157143" cy="900000"/>
            </a:xfrm>
            <a:prstGeom prst="rect">
              <a:avLst/>
            </a:prstGeom>
            <a:noFill/>
            <a:ln>
              <a:noFill/>
            </a:ln>
          </p:spPr>
        </p:pic>
        <p:sp>
          <p:nvSpPr>
            <p:cNvPr id="508" name="Google Shape;508;p8"/>
            <p:cNvSpPr txBox="1"/>
            <p:nvPr/>
          </p:nvSpPr>
          <p:spPr>
            <a:xfrm>
              <a:off x="457200" y="1516185"/>
              <a:ext cx="7241059" cy="523220"/>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GB" sz="2800">
                  <a:solidFill>
                    <a:srgbClr val="FF540A"/>
                  </a:solidFill>
                  <a:latin typeface="Arial Black"/>
                  <a:ea typeface="Arial Black"/>
                  <a:cs typeface="Arial Black"/>
                  <a:sym typeface="Arial Black"/>
                </a:rPr>
                <a:t>Data Fabric allows clients to:</a:t>
              </a:r>
              <a:endParaRPr/>
            </a:p>
          </p:txBody>
        </p:sp>
      </p:grpSp>
      <p:grpSp>
        <p:nvGrpSpPr>
          <p:cNvPr id="509" name="Google Shape;509;p8"/>
          <p:cNvGrpSpPr/>
          <p:nvPr/>
        </p:nvGrpSpPr>
        <p:grpSpPr>
          <a:xfrm>
            <a:off x="6096000" y="2296324"/>
            <a:ext cx="5695672" cy="3335636"/>
            <a:chOff x="6096000" y="2296324"/>
            <a:chExt cx="5695672" cy="3335636"/>
          </a:xfrm>
        </p:grpSpPr>
        <p:sp>
          <p:nvSpPr>
            <p:cNvPr id="510" name="Google Shape;510;p8"/>
            <p:cNvSpPr txBox="1"/>
            <p:nvPr/>
          </p:nvSpPr>
          <p:spPr>
            <a:xfrm>
              <a:off x="6638904" y="3292630"/>
              <a:ext cx="5152768" cy="2339330"/>
            </a:xfrm>
            <a:prstGeom prst="rect">
              <a:avLst/>
            </a:prstGeom>
            <a:noFill/>
            <a:ln>
              <a:noFill/>
            </a:ln>
          </p:spPr>
          <p:txBody>
            <a:bodyPr spcFirstLastPara="1" wrap="square" lIns="72000" tIns="45700" rIns="72000" bIns="45700" anchor="b" anchorCtr="0">
              <a:noAutofit/>
            </a:bodyPr>
            <a:lstStyle/>
            <a:p>
              <a:pPr marL="0" marR="0" lvl="0" indent="0" algn="l" rtl="0">
                <a:spcBef>
                  <a:spcPts val="0"/>
                </a:spcBef>
                <a:spcAft>
                  <a:spcPts val="0"/>
                </a:spcAft>
                <a:buNone/>
              </a:pPr>
              <a:r>
                <a:rPr lang="en-GB" sz="2800" b="0" i="0">
                  <a:solidFill>
                    <a:schemeClr val="lt1"/>
                  </a:solidFill>
                  <a:latin typeface="Arial Black"/>
                  <a:ea typeface="Arial Black"/>
                  <a:cs typeface="Arial Black"/>
                  <a:sym typeface="Arial Black"/>
                </a:rPr>
                <a:t>“Creep up the frontier </a:t>
              </a:r>
              <a:br>
                <a:rPr lang="en-GB" sz="2800" b="0" i="0">
                  <a:solidFill>
                    <a:schemeClr val="lt1"/>
                  </a:solidFill>
                  <a:latin typeface="Arial Black"/>
                  <a:ea typeface="Arial Black"/>
                  <a:cs typeface="Arial Black"/>
                  <a:sym typeface="Arial Black"/>
                </a:rPr>
              </a:br>
              <a:r>
                <a:rPr lang="en-GB" sz="2800" b="0" i="0">
                  <a:solidFill>
                    <a:schemeClr val="lt1"/>
                  </a:solidFill>
                  <a:latin typeface="Arial Black"/>
                  <a:ea typeface="Arial Black"/>
                  <a:cs typeface="Arial Black"/>
                  <a:sym typeface="Arial Black"/>
                </a:rPr>
                <a:t>of profitability”</a:t>
              </a:r>
              <a:br>
                <a:rPr lang="en-GB" sz="2800" b="0" i="0">
                  <a:solidFill>
                    <a:schemeClr val="lt1"/>
                  </a:solidFill>
                  <a:latin typeface="Arial Black"/>
                  <a:ea typeface="Arial Black"/>
                  <a:cs typeface="Arial Black"/>
                  <a:sym typeface="Arial Black"/>
                </a:rPr>
              </a:br>
              <a:endParaRPr sz="2800" b="0" i="0">
                <a:solidFill>
                  <a:schemeClr val="lt1"/>
                </a:solidFill>
                <a:latin typeface="Arial Black"/>
                <a:ea typeface="Arial Black"/>
                <a:cs typeface="Arial Black"/>
                <a:sym typeface="Arial Black"/>
              </a:endParaRPr>
            </a:p>
            <a:p>
              <a:pPr marL="0" marR="0" lvl="0" indent="0" algn="l" rtl="0">
                <a:spcBef>
                  <a:spcPts val="600"/>
                </a:spcBef>
                <a:spcAft>
                  <a:spcPts val="0"/>
                </a:spcAft>
                <a:buNone/>
              </a:pPr>
              <a:endParaRPr sz="2800" b="0" i="0">
                <a:solidFill>
                  <a:schemeClr val="lt1"/>
                </a:solidFill>
                <a:latin typeface="Arial Black"/>
                <a:ea typeface="Arial Black"/>
                <a:cs typeface="Arial Black"/>
                <a:sym typeface="Arial Black"/>
              </a:endParaRPr>
            </a:p>
            <a:p>
              <a:pPr marL="0" marR="0" lvl="0" indent="0" algn="r" rtl="0">
                <a:spcBef>
                  <a:spcPts val="600"/>
                </a:spcBef>
                <a:spcAft>
                  <a:spcPts val="0"/>
                </a:spcAft>
                <a:buNone/>
              </a:pPr>
              <a:r>
                <a:rPr lang="en-GB" sz="2400">
                  <a:solidFill>
                    <a:schemeClr val="lt1"/>
                  </a:solidFill>
                  <a:latin typeface="Arial"/>
                  <a:ea typeface="Arial"/>
                  <a:cs typeface="Arial"/>
                  <a:sym typeface="Arial"/>
                </a:rPr>
                <a:t>Automotive Manufacturer</a:t>
              </a:r>
              <a:endParaRPr/>
            </a:p>
          </p:txBody>
        </p:sp>
        <p:pic>
          <p:nvPicPr>
            <p:cNvPr id="511" name="Google Shape;511;p8"/>
            <p:cNvPicPr preferRelativeResize="0"/>
            <p:nvPr/>
          </p:nvPicPr>
          <p:blipFill rotWithShape="1">
            <a:blip r:embed="rId4">
              <a:alphaModFix/>
            </a:blip>
            <a:srcRect/>
            <a:stretch/>
          </p:blipFill>
          <p:spPr>
            <a:xfrm>
              <a:off x="8636717" y="2296324"/>
              <a:ext cx="1157143" cy="900000"/>
            </a:xfrm>
            <a:prstGeom prst="rect">
              <a:avLst/>
            </a:prstGeom>
            <a:noFill/>
            <a:ln>
              <a:noFill/>
            </a:ln>
          </p:spPr>
        </p:pic>
        <p:cxnSp>
          <p:nvCxnSpPr>
            <p:cNvPr id="512" name="Google Shape;512;p8"/>
            <p:cNvCxnSpPr/>
            <p:nvPr/>
          </p:nvCxnSpPr>
          <p:spPr>
            <a:xfrm>
              <a:off x="6096000" y="2857543"/>
              <a:ext cx="0" cy="2490536"/>
            </a:xfrm>
            <a:prstGeom prst="straightConnector1">
              <a:avLst/>
            </a:prstGeom>
            <a:noFill/>
            <a:ln w="25400" cap="flat" cmpd="sng">
              <a:solidFill>
                <a:srgbClr val="6A80A3"/>
              </a:solidFill>
              <a:prstDash val="solid"/>
              <a:miter lim="800000"/>
              <a:headEnd type="none" w="sm" len="sm"/>
              <a:tailEnd type="none" w="sm" len="sm"/>
            </a:ln>
          </p:spPr>
        </p:cxnSp>
      </p:grpSp>
      <p:sp>
        <p:nvSpPr>
          <p:cNvPr id="513" name="Google Shape;513;p8"/>
          <p:cNvSpPr/>
          <p:nvPr/>
        </p:nvSpPr>
        <p:spPr>
          <a:xfrm>
            <a:off x="11228152" y="366713"/>
            <a:ext cx="498544" cy="498544"/>
          </a:xfrm>
          <a:custGeom>
            <a:avLst/>
            <a:gdLst/>
            <a:ahLst/>
            <a:cxnLst/>
            <a:rect l="l" t="t" r="r" b="b"/>
            <a:pathLst>
              <a:path w="457200" h="457200" extrusionOk="0">
                <a:moveTo>
                  <a:pt x="95238" y="57084"/>
                </a:moveTo>
                <a:lnTo>
                  <a:pt x="57138" y="57084"/>
                </a:lnTo>
                <a:lnTo>
                  <a:pt x="57138" y="-66"/>
                </a:lnTo>
                <a:lnTo>
                  <a:pt x="95238" y="-66"/>
                </a:lnTo>
                <a:close/>
                <a:moveTo>
                  <a:pt x="57138" y="209484"/>
                </a:moveTo>
                <a:lnTo>
                  <a:pt x="57138" y="323784"/>
                </a:lnTo>
                <a:lnTo>
                  <a:pt x="95238" y="323784"/>
                </a:lnTo>
                <a:lnTo>
                  <a:pt x="95238" y="133284"/>
                </a:lnTo>
                <a:lnTo>
                  <a:pt x="57138" y="133284"/>
                </a:lnTo>
                <a:close/>
                <a:moveTo>
                  <a:pt x="57138" y="457134"/>
                </a:moveTo>
                <a:lnTo>
                  <a:pt x="95238" y="457134"/>
                </a:lnTo>
                <a:lnTo>
                  <a:pt x="95238" y="399984"/>
                </a:lnTo>
                <a:lnTo>
                  <a:pt x="57138" y="399984"/>
                </a:lnTo>
                <a:close/>
                <a:moveTo>
                  <a:pt x="400038" y="-66"/>
                </a:moveTo>
                <a:lnTo>
                  <a:pt x="361938" y="-66"/>
                </a:lnTo>
                <a:lnTo>
                  <a:pt x="361938" y="57084"/>
                </a:lnTo>
                <a:lnTo>
                  <a:pt x="400038" y="57084"/>
                </a:lnTo>
                <a:close/>
                <a:moveTo>
                  <a:pt x="400038" y="247584"/>
                </a:moveTo>
                <a:lnTo>
                  <a:pt x="400038" y="133284"/>
                </a:lnTo>
                <a:lnTo>
                  <a:pt x="361938" y="133284"/>
                </a:lnTo>
                <a:lnTo>
                  <a:pt x="361938" y="323784"/>
                </a:lnTo>
                <a:lnTo>
                  <a:pt x="400038" y="323784"/>
                </a:lnTo>
                <a:close/>
                <a:moveTo>
                  <a:pt x="361938" y="457134"/>
                </a:moveTo>
                <a:lnTo>
                  <a:pt x="400038" y="457134"/>
                </a:lnTo>
                <a:lnTo>
                  <a:pt x="400038" y="399984"/>
                </a:lnTo>
                <a:lnTo>
                  <a:pt x="361938" y="399984"/>
                </a:lnTo>
                <a:close/>
                <a:moveTo>
                  <a:pt x="247638" y="114234"/>
                </a:moveTo>
                <a:lnTo>
                  <a:pt x="247638" y="-66"/>
                </a:lnTo>
                <a:lnTo>
                  <a:pt x="209538" y="-66"/>
                </a:lnTo>
                <a:lnTo>
                  <a:pt x="209538" y="190434"/>
                </a:lnTo>
                <a:lnTo>
                  <a:pt x="247638" y="190434"/>
                </a:lnTo>
                <a:close/>
                <a:moveTo>
                  <a:pt x="209538" y="342834"/>
                </a:moveTo>
                <a:lnTo>
                  <a:pt x="209538" y="457134"/>
                </a:lnTo>
                <a:lnTo>
                  <a:pt x="247638" y="457134"/>
                </a:lnTo>
                <a:lnTo>
                  <a:pt x="247638" y="266634"/>
                </a:lnTo>
                <a:lnTo>
                  <a:pt x="209538" y="266634"/>
                </a:lnTo>
                <a:close/>
                <a:moveTo>
                  <a:pt x="95238" y="114234"/>
                </a:moveTo>
                <a:lnTo>
                  <a:pt x="190488" y="114234"/>
                </a:lnTo>
                <a:lnTo>
                  <a:pt x="190488" y="76134"/>
                </a:lnTo>
                <a:lnTo>
                  <a:pt x="-12" y="76134"/>
                </a:lnTo>
                <a:lnTo>
                  <a:pt x="-12" y="114234"/>
                </a:lnTo>
                <a:lnTo>
                  <a:pt x="95238" y="114234"/>
                </a:lnTo>
                <a:close/>
                <a:moveTo>
                  <a:pt x="400038" y="76134"/>
                </a:moveTo>
                <a:lnTo>
                  <a:pt x="266688" y="76134"/>
                </a:lnTo>
                <a:lnTo>
                  <a:pt x="266688" y="114234"/>
                </a:lnTo>
                <a:lnTo>
                  <a:pt x="457188" y="114234"/>
                </a:lnTo>
                <a:lnTo>
                  <a:pt x="457188" y="76134"/>
                </a:lnTo>
                <a:close/>
                <a:moveTo>
                  <a:pt x="57138" y="342834"/>
                </a:moveTo>
                <a:lnTo>
                  <a:pt x="-12" y="342834"/>
                </a:lnTo>
                <a:lnTo>
                  <a:pt x="-12" y="380934"/>
                </a:lnTo>
                <a:lnTo>
                  <a:pt x="190488" y="380934"/>
                </a:lnTo>
                <a:lnTo>
                  <a:pt x="190488" y="342834"/>
                </a:lnTo>
                <a:lnTo>
                  <a:pt x="57138" y="342834"/>
                </a:lnTo>
                <a:close/>
                <a:moveTo>
                  <a:pt x="361938" y="342834"/>
                </a:moveTo>
                <a:lnTo>
                  <a:pt x="266688" y="342834"/>
                </a:lnTo>
                <a:lnTo>
                  <a:pt x="266688" y="380934"/>
                </a:lnTo>
                <a:lnTo>
                  <a:pt x="457188" y="380934"/>
                </a:lnTo>
                <a:lnTo>
                  <a:pt x="457188" y="342834"/>
                </a:lnTo>
                <a:lnTo>
                  <a:pt x="361938" y="342834"/>
                </a:lnTo>
                <a:close/>
                <a:moveTo>
                  <a:pt x="342888" y="209484"/>
                </a:moveTo>
                <a:lnTo>
                  <a:pt x="114288" y="209484"/>
                </a:lnTo>
                <a:lnTo>
                  <a:pt x="114288" y="247584"/>
                </a:lnTo>
                <a:lnTo>
                  <a:pt x="342888" y="247584"/>
                </a:lnTo>
                <a:close/>
                <a:moveTo>
                  <a:pt x="38088" y="209484"/>
                </a:moveTo>
                <a:lnTo>
                  <a:pt x="-12" y="209484"/>
                </a:lnTo>
                <a:lnTo>
                  <a:pt x="-12" y="247584"/>
                </a:lnTo>
                <a:lnTo>
                  <a:pt x="38088" y="247584"/>
                </a:lnTo>
                <a:close/>
                <a:moveTo>
                  <a:pt x="419088" y="247584"/>
                </a:moveTo>
                <a:lnTo>
                  <a:pt x="457188" y="247584"/>
                </a:lnTo>
                <a:lnTo>
                  <a:pt x="457188" y="209484"/>
                </a:lnTo>
                <a:lnTo>
                  <a:pt x="419088" y="209484"/>
                </a:lnTo>
                <a:close/>
              </a:path>
            </a:pathLst>
          </a:custGeom>
          <a:solidFill>
            <a:srgbClr val="FF54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graphicFrame>
        <p:nvGraphicFramePr>
          <p:cNvPr id="518" name="Google Shape;518;p9"/>
          <p:cNvGraphicFramePr/>
          <p:nvPr/>
        </p:nvGraphicFramePr>
        <p:xfrm>
          <a:off x="4045177" y="1565235"/>
          <a:ext cx="3000000" cy="3000000"/>
        </p:xfrm>
        <a:graphic>
          <a:graphicData uri="http://schemas.openxmlformats.org/drawingml/2006/table">
            <a:tbl>
              <a:tblPr firstRow="1" bandRow="1">
                <a:noFill/>
                <a:tableStyleId>{F2B27B11-FFF0-491B-B6AD-8170F24D4103}</a:tableStyleId>
              </a:tblPr>
              <a:tblGrid>
                <a:gridCol w="819500"/>
                <a:gridCol w="819500"/>
                <a:gridCol w="819500"/>
                <a:gridCol w="819500"/>
                <a:gridCol w="819500"/>
              </a:tblGrid>
              <a:tr h="750275">
                <a:tc>
                  <a:txBody>
                    <a:bodyPr/>
                    <a:lstStyle/>
                    <a:p>
                      <a:pPr marL="0" marR="0" lvl="0" indent="0" algn="l" rtl="0">
                        <a:spcBef>
                          <a:spcPts val="0"/>
                        </a:spcBef>
                        <a:spcAft>
                          <a:spcPts val="0"/>
                        </a:spcAft>
                        <a:buNone/>
                      </a:pPr>
                      <a:endParaRPr sz="1800"/>
                    </a:p>
                  </a:txBody>
                  <a:tcPr marL="91450" marR="91450" marT="45725" marB="45725">
                    <a:lnL w="38100" cap="flat" cmpd="sng">
                      <a:solidFill>
                        <a:srgbClr val="BDBDBD"/>
                      </a:solidFill>
                      <a:prstDash val="solid"/>
                      <a:round/>
                      <a:headEnd type="none" w="sm" len="sm"/>
                      <a:tailEnd type="none" w="sm" len="sm"/>
                    </a:lnL>
                    <a:lnR w="38100" cap="flat" cmpd="sng">
                      <a:solidFill>
                        <a:srgbClr val="BDBDBD"/>
                      </a:solidFill>
                      <a:prstDash val="solid"/>
                      <a:round/>
                      <a:headEnd type="none" w="sm" len="sm"/>
                      <a:tailEnd type="none" w="sm" len="sm"/>
                    </a:lnR>
                    <a:lnT w="38100" cap="flat" cmpd="sng">
                      <a:solidFill>
                        <a:srgbClr val="BDBDBD"/>
                      </a:solidFill>
                      <a:prstDash val="solid"/>
                      <a:round/>
                      <a:headEnd type="none" w="sm" len="sm"/>
                      <a:tailEnd type="none" w="sm" len="sm"/>
                    </a:lnT>
                    <a:lnB w="38100" cap="flat" cmpd="sng">
                      <a:solidFill>
                        <a:srgbClr val="BDBDBD"/>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38100" cap="flat" cmpd="sng">
                      <a:solidFill>
                        <a:srgbClr val="BDBDBD"/>
                      </a:solidFill>
                      <a:prstDash val="solid"/>
                      <a:round/>
                      <a:headEnd type="none" w="sm" len="sm"/>
                      <a:tailEnd type="none" w="sm" len="sm"/>
                    </a:lnL>
                    <a:lnR w="38100" cap="flat" cmpd="sng">
                      <a:solidFill>
                        <a:srgbClr val="BDBDBD"/>
                      </a:solidFill>
                      <a:prstDash val="solid"/>
                      <a:round/>
                      <a:headEnd type="none" w="sm" len="sm"/>
                      <a:tailEnd type="none" w="sm" len="sm"/>
                    </a:lnR>
                    <a:lnT w="38100" cap="flat" cmpd="sng">
                      <a:solidFill>
                        <a:srgbClr val="BDBDBD"/>
                      </a:solidFill>
                      <a:prstDash val="solid"/>
                      <a:round/>
                      <a:headEnd type="none" w="sm" len="sm"/>
                      <a:tailEnd type="none" w="sm" len="sm"/>
                    </a:lnT>
                    <a:lnB w="38100" cap="flat" cmpd="sng">
                      <a:solidFill>
                        <a:srgbClr val="BDBDBD"/>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38100" cap="flat" cmpd="sng">
                      <a:solidFill>
                        <a:srgbClr val="BDBDBD"/>
                      </a:solidFill>
                      <a:prstDash val="solid"/>
                      <a:round/>
                      <a:headEnd type="none" w="sm" len="sm"/>
                      <a:tailEnd type="none" w="sm" len="sm"/>
                    </a:lnL>
                    <a:lnR w="38100" cap="flat" cmpd="sng">
                      <a:solidFill>
                        <a:srgbClr val="BDBDBD"/>
                      </a:solidFill>
                      <a:prstDash val="solid"/>
                      <a:round/>
                      <a:headEnd type="none" w="sm" len="sm"/>
                      <a:tailEnd type="none" w="sm" len="sm"/>
                    </a:lnR>
                    <a:lnT w="38100" cap="flat" cmpd="sng">
                      <a:solidFill>
                        <a:srgbClr val="BDBDBD"/>
                      </a:solidFill>
                      <a:prstDash val="solid"/>
                      <a:round/>
                      <a:headEnd type="none" w="sm" len="sm"/>
                      <a:tailEnd type="none" w="sm" len="sm"/>
                    </a:lnT>
                    <a:lnB w="38100" cap="flat" cmpd="sng">
                      <a:solidFill>
                        <a:srgbClr val="BDBDBD"/>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38100" cap="flat" cmpd="sng">
                      <a:solidFill>
                        <a:srgbClr val="BDBDBD"/>
                      </a:solidFill>
                      <a:prstDash val="solid"/>
                      <a:round/>
                      <a:headEnd type="none" w="sm" len="sm"/>
                      <a:tailEnd type="none" w="sm" len="sm"/>
                    </a:lnL>
                    <a:lnR w="38100" cap="flat" cmpd="sng">
                      <a:solidFill>
                        <a:srgbClr val="BDBDBD"/>
                      </a:solidFill>
                      <a:prstDash val="solid"/>
                      <a:round/>
                      <a:headEnd type="none" w="sm" len="sm"/>
                      <a:tailEnd type="none" w="sm" len="sm"/>
                    </a:lnR>
                    <a:lnT w="38100" cap="flat" cmpd="sng">
                      <a:solidFill>
                        <a:srgbClr val="BDBDBD"/>
                      </a:solidFill>
                      <a:prstDash val="solid"/>
                      <a:round/>
                      <a:headEnd type="none" w="sm" len="sm"/>
                      <a:tailEnd type="none" w="sm" len="sm"/>
                    </a:lnT>
                    <a:lnB w="38100" cap="flat" cmpd="sng">
                      <a:solidFill>
                        <a:srgbClr val="BDBDBD"/>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38100" cap="flat" cmpd="sng">
                      <a:solidFill>
                        <a:srgbClr val="BDBDBD"/>
                      </a:solidFill>
                      <a:prstDash val="solid"/>
                      <a:round/>
                      <a:headEnd type="none" w="sm" len="sm"/>
                      <a:tailEnd type="none" w="sm" len="sm"/>
                    </a:lnL>
                    <a:lnR w="38100" cap="flat" cmpd="sng">
                      <a:solidFill>
                        <a:srgbClr val="BDBDBD"/>
                      </a:solidFill>
                      <a:prstDash val="solid"/>
                      <a:round/>
                      <a:headEnd type="none" w="sm" len="sm"/>
                      <a:tailEnd type="none" w="sm" len="sm"/>
                    </a:lnR>
                    <a:lnT w="38100" cap="flat" cmpd="sng">
                      <a:solidFill>
                        <a:srgbClr val="BDBDBD"/>
                      </a:solidFill>
                      <a:prstDash val="solid"/>
                      <a:round/>
                      <a:headEnd type="none" w="sm" len="sm"/>
                      <a:tailEnd type="none" w="sm" len="sm"/>
                    </a:lnT>
                    <a:lnB w="38100" cap="flat" cmpd="sng">
                      <a:solidFill>
                        <a:srgbClr val="BDBDBD"/>
                      </a:solidFill>
                      <a:prstDash val="solid"/>
                      <a:round/>
                      <a:headEnd type="none" w="sm" len="sm"/>
                      <a:tailEnd type="none" w="sm" len="sm"/>
                    </a:lnB>
                  </a:tcPr>
                </a:tc>
              </a:tr>
              <a:tr h="750275">
                <a:tc>
                  <a:txBody>
                    <a:bodyPr/>
                    <a:lstStyle/>
                    <a:p>
                      <a:pPr marL="0" marR="0" lvl="0" indent="0" algn="l" rtl="0">
                        <a:spcBef>
                          <a:spcPts val="0"/>
                        </a:spcBef>
                        <a:spcAft>
                          <a:spcPts val="0"/>
                        </a:spcAft>
                        <a:buNone/>
                      </a:pPr>
                      <a:endParaRPr sz="1800"/>
                    </a:p>
                  </a:txBody>
                  <a:tcPr marL="91450" marR="91450" marT="45725" marB="45725">
                    <a:lnL w="38100" cap="flat" cmpd="sng">
                      <a:solidFill>
                        <a:srgbClr val="BDBDBD"/>
                      </a:solidFill>
                      <a:prstDash val="solid"/>
                      <a:round/>
                      <a:headEnd type="none" w="sm" len="sm"/>
                      <a:tailEnd type="none" w="sm" len="sm"/>
                    </a:lnL>
                    <a:lnR w="38100" cap="flat" cmpd="sng">
                      <a:solidFill>
                        <a:srgbClr val="BDBDBD"/>
                      </a:solidFill>
                      <a:prstDash val="solid"/>
                      <a:round/>
                      <a:headEnd type="none" w="sm" len="sm"/>
                      <a:tailEnd type="none" w="sm" len="sm"/>
                    </a:lnR>
                    <a:lnT w="38100" cap="flat" cmpd="sng">
                      <a:solidFill>
                        <a:srgbClr val="BDBDBD"/>
                      </a:solidFill>
                      <a:prstDash val="solid"/>
                      <a:round/>
                      <a:headEnd type="none" w="sm" len="sm"/>
                      <a:tailEnd type="none" w="sm" len="sm"/>
                    </a:lnT>
                    <a:lnB w="38100" cap="flat" cmpd="sng">
                      <a:solidFill>
                        <a:srgbClr val="BDBDBD"/>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38100" cap="flat" cmpd="sng">
                      <a:solidFill>
                        <a:srgbClr val="BDBDBD"/>
                      </a:solidFill>
                      <a:prstDash val="solid"/>
                      <a:round/>
                      <a:headEnd type="none" w="sm" len="sm"/>
                      <a:tailEnd type="none" w="sm" len="sm"/>
                    </a:lnL>
                    <a:lnR w="38100" cap="flat" cmpd="sng">
                      <a:solidFill>
                        <a:srgbClr val="BDBDBD"/>
                      </a:solidFill>
                      <a:prstDash val="solid"/>
                      <a:round/>
                      <a:headEnd type="none" w="sm" len="sm"/>
                      <a:tailEnd type="none" w="sm" len="sm"/>
                    </a:lnR>
                    <a:lnT w="38100" cap="flat" cmpd="sng">
                      <a:solidFill>
                        <a:srgbClr val="BDBDBD"/>
                      </a:solidFill>
                      <a:prstDash val="solid"/>
                      <a:round/>
                      <a:headEnd type="none" w="sm" len="sm"/>
                      <a:tailEnd type="none" w="sm" len="sm"/>
                    </a:lnT>
                    <a:lnB w="38100" cap="flat" cmpd="sng">
                      <a:solidFill>
                        <a:srgbClr val="BDBDBD"/>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38100" cap="flat" cmpd="sng">
                      <a:solidFill>
                        <a:srgbClr val="BDBDBD"/>
                      </a:solidFill>
                      <a:prstDash val="solid"/>
                      <a:round/>
                      <a:headEnd type="none" w="sm" len="sm"/>
                      <a:tailEnd type="none" w="sm" len="sm"/>
                    </a:lnL>
                    <a:lnR w="38100" cap="flat" cmpd="sng">
                      <a:solidFill>
                        <a:srgbClr val="BDBDBD"/>
                      </a:solidFill>
                      <a:prstDash val="solid"/>
                      <a:round/>
                      <a:headEnd type="none" w="sm" len="sm"/>
                      <a:tailEnd type="none" w="sm" len="sm"/>
                    </a:lnR>
                    <a:lnT w="38100" cap="flat" cmpd="sng">
                      <a:solidFill>
                        <a:srgbClr val="BDBDBD"/>
                      </a:solidFill>
                      <a:prstDash val="solid"/>
                      <a:round/>
                      <a:headEnd type="none" w="sm" len="sm"/>
                      <a:tailEnd type="none" w="sm" len="sm"/>
                    </a:lnT>
                    <a:lnB w="38100" cap="flat" cmpd="sng">
                      <a:solidFill>
                        <a:srgbClr val="BDBDBD"/>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38100" cap="flat" cmpd="sng">
                      <a:solidFill>
                        <a:srgbClr val="BDBDBD"/>
                      </a:solidFill>
                      <a:prstDash val="solid"/>
                      <a:round/>
                      <a:headEnd type="none" w="sm" len="sm"/>
                      <a:tailEnd type="none" w="sm" len="sm"/>
                    </a:lnL>
                    <a:lnR w="38100" cap="flat" cmpd="sng">
                      <a:solidFill>
                        <a:srgbClr val="BDBDBD"/>
                      </a:solidFill>
                      <a:prstDash val="solid"/>
                      <a:round/>
                      <a:headEnd type="none" w="sm" len="sm"/>
                      <a:tailEnd type="none" w="sm" len="sm"/>
                    </a:lnR>
                    <a:lnT w="38100" cap="flat" cmpd="sng">
                      <a:solidFill>
                        <a:srgbClr val="BDBDBD"/>
                      </a:solidFill>
                      <a:prstDash val="solid"/>
                      <a:round/>
                      <a:headEnd type="none" w="sm" len="sm"/>
                      <a:tailEnd type="none" w="sm" len="sm"/>
                    </a:lnT>
                    <a:lnB w="38100" cap="flat" cmpd="sng">
                      <a:solidFill>
                        <a:srgbClr val="BDBDBD"/>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38100" cap="flat" cmpd="sng">
                      <a:solidFill>
                        <a:srgbClr val="BDBDBD"/>
                      </a:solidFill>
                      <a:prstDash val="solid"/>
                      <a:round/>
                      <a:headEnd type="none" w="sm" len="sm"/>
                      <a:tailEnd type="none" w="sm" len="sm"/>
                    </a:lnL>
                    <a:lnR w="38100" cap="flat" cmpd="sng">
                      <a:solidFill>
                        <a:srgbClr val="BDBDBD"/>
                      </a:solidFill>
                      <a:prstDash val="solid"/>
                      <a:round/>
                      <a:headEnd type="none" w="sm" len="sm"/>
                      <a:tailEnd type="none" w="sm" len="sm"/>
                    </a:lnR>
                    <a:lnT w="38100" cap="flat" cmpd="sng">
                      <a:solidFill>
                        <a:srgbClr val="BDBDBD"/>
                      </a:solidFill>
                      <a:prstDash val="solid"/>
                      <a:round/>
                      <a:headEnd type="none" w="sm" len="sm"/>
                      <a:tailEnd type="none" w="sm" len="sm"/>
                    </a:lnT>
                    <a:lnB w="38100" cap="flat" cmpd="sng">
                      <a:solidFill>
                        <a:srgbClr val="BDBDBD"/>
                      </a:solidFill>
                      <a:prstDash val="solid"/>
                      <a:round/>
                      <a:headEnd type="none" w="sm" len="sm"/>
                      <a:tailEnd type="none" w="sm" len="sm"/>
                    </a:lnB>
                  </a:tcPr>
                </a:tc>
              </a:tr>
              <a:tr h="750275">
                <a:tc>
                  <a:txBody>
                    <a:bodyPr/>
                    <a:lstStyle/>
                    <a:p>
                      <a:pPr marL="0" marR="0" lvl="0" indent="0" algn="l" rtl="0">
                        <a:spcBef>
                          <a:spcPts val="0"/>
                        </a:spcBef>
                        <a:spcAft>
                          <a:spcPts val="0"/>
                        </a:spcAft>
                        <a:buNone/>
                      </a:pPr>
                      <a:endParaRPr sz="1800"/>
                    </a:p>
                  </a:txBody>
                  <a:tcPr marL="91450" marR="91450" marT="45725" marB="45725">
                    <a:lnL w="38100" cap="flat" cmpd="sng">
                      <a:solidFill>
                        <a:srgbClr val="BDBDBD"/>
                      </a:solidFill>
                      <a:prstDash val="solid"/>
                      <a:round/>
                      <a:headEnd type="none" w="sm" len="sm"/>
                      <a:tailEnd type="none" w="sm" len="sm"/>
                    </a:lnL>
                    <a:lnR w="38100" cap="flat" cmpd="sng">
                      <a:solidFill>
                        <a:srgbClr val="BDBDBD"/>
                      </a:solidFill>
                      <a:prstDash val="solid"/>
                      <a:round/>
                      <a:headEnd type="none" w="sm" len="sm"/>
                      <a:tailEnd type="none" w="sm" len="sm"/>
                    </a:lnR>
                    <a:lnT w="38100" cap="flat" cmpd="sng">
                      <a:solidFill>
                        <a:srgbClr val="BDBDBD"/>
                      </a:solidFill>
                      <a:prstDash val="solid"/>
                      <a:round/>
                      <a:headEnd type="none" w="sm" len="sm"/>
                      <a:tailEnd type="none" w="sm" len="sm"/>
                    </a:lnT>
                    <a:lnB w="38100" cap="flat" cmpd="sng">
                      <a:solidFill>
                        <a:srgbClr val="BDBDBD"/>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38100" cap="flat" cmpd="sng">
                      <a:solidFill>
                        <a:srgbClr val="BDBDBD"/>
                      </a:solidFill>
                      <a:prstDash val="solid"/>
                      <a:round/>
                      <a:headEnd type="none" w="sm" len="sm"/>
                      <a:tailEnd type="none" w="sm" len="sm"/>
                    </a:lnL>
                    <a:lnR w="38100" cap="flat" cmpd="sng">
                      <a:solidFill>
                        <a:srgbClr val="BDBDBD"/>
                      </a:solidFill>
                      <a:prstDash val="solid"/>
                      <a:round/>
                      <a:headEnd type="none" w="sm" len="sm"/>
                      <a:tailEnd type="none" w="sm" len="sm"/>
                    </a:lnR>
                    <a:lnT w="38100" cap="flat" cmpd="sng">
                      <a:solidFill>
                        <a:srgbClr val="BDBDBD"/>
                      </a:solidFill>
                      <a:prstDash val="solid"/>
                      <a:round/>
                      <a:headEnd type="none" w="sm" len="sm"/>
                      <a:tailEnd type="none" w="sm" len="sm"/>
                    </a:lnT>
                    <a:lnB w="38100" cap="flat" cmpd="sng">
                      <a:solidFill>
                        <a:srgbClr val="BDBDBD"/>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38100" cap="flat" cmpd="sng">
                      <a:solidFill>
                        <a:srgbClr val="BDBDBD"/>
                      </a:solidFill>
                      <a:prstDash val="solid"/>
                      <a:round/>
                      <a:headEnd type="none" w="sm" len="sm"/>
                      <a:tailEnd type="none" w="sm" len="sm"/>
                    </a:lnL>
                    <a:lnR w="38100" cap="flat" cmpd="sng">
                      <a:solidFill>
                        <a:srgbClr val="BDBDBD"/>
                      </a:solidFill>
                      <a:prstDash val="solid"/>
                      <a:round/>
                      <a:headEnd type="none" w="sm" len="sm"/>
                      <a:tailEnd type="none" w="sm" len="sm"/>
                    </a:lnR>
                    <a:lnT w="38100" cap="flat" cmpd="sng">
                      <a:solidFill>
                        <a:srgbClr val="BDBDBD"/>
                      </a:solidFill>
                      <a:prstDash val="solid"/>
                      <a:round/>
                      <a:headEnd type="none" w="sm" len="sm"/>
                      <a:tailEnd type="none" w="sm" len="sm"/>
                    </a:lnT>
                    <a:lnB w="38100" cap="flat" cmpd="sng">
                      <a:solidFill>
                        <a:srgbClr val="BDBDBD"/>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38100" cap="flat" cmpd="sng">
                      <a:solidFill>
                        <a:srgbClr val="BDBDBD"/>
                      </a:solidFill>
                      <a:prstDash val="solid"/>
                      <a:round/>
                      <a:headEnd type="none" w="sm" len="sm"/>
                      <a:tailEnd type="none" w="sm" len="sm"/>
                    </a:lnL>
                    <a:lnR w="38100" cap="flat" cmpd="sng">
                      <a:solidFill>
                        <a:srgbClr val="BDBDBD"/>
                      </a:solidFill>
                      <a:prstDash val="solid"/>
                      <a:round/>
                      <a:headEnd type="none" w="sm" len="sm"/>
                      <a:tailEnd type="none" w="sm" len="sm"/>
                    </a:lnR>
                    <a:lnT w="38100" cap="flat" cmpd="sng">
                      <a:solidFill>
                        <a:srgbClr val="BDBDBD"/>
                      </a:solidFill>
                      <a:prstDash val="solid"/>
                      <a:round/>
                      <a:headEnd type="none" w="sm" len="sm"/>
                      <a:tailEnd type="none" w="sm" len="sm"/>
                    </a:lnT>
                    <a:lnB w="38100" cap="flat" cmpd="sng">
                      <a:solidFill>
                        <a:srgbClr val="BDBDBD"/>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38100" cap="flat" cmpd="sng">
                      <a:solidFill>
                        <a:srgbClr val="BDBDBD"/>
                      </a:solidFill>
                      <a:prstDash val="solid"/>
                      <a:round/>
                      <a:headEnd type="none" w="sm" len="sm"/>
                      <a:tailEnd type="none" w="sm" len="sm"/>
                    </a:lnL>
                    <a:lnR w="38100" cap="flat" cmpd="sng">
                      <a:solidFill>
                        <a:srgbClr val="BDBDBD"/>
                      </a:solidFill>
                      <a:prstDash val="solid"/>
                      <a:round/>
                      <a:headEnd type="none" w="sm" len="sm"/>
                      <a:tailEnd type="none" w="sm" len="sm"/>
                    </a:lnR>
                    <a:lnT w="38100" cap="flat" cmpd="sng">
                      <a:solidFill>
                        <a:srgbClr val="BDBDBD"/>
                      </a:solidFill>
                      <a:prstDash val="solid"/>
                      <a:round/>
                      <a:headEnd type="none" w="sm" len="sm"/>
                      <a:tailEnd type="none" w="sm" len="sm"/>
                    </a:lnT>
                    <a:lnB w="38100" cap="flat" cmpd="sng">
                      <a:solidFill>
                        <a:srgbClr val="BDBDBD"/>
                      </a:solidFill>
                      <a:prstDash val="solid"/>
                      <a:round/>
                      <a:headEnd type="none" w="sm" len="sm"/>
                      <a:tailEnd type="none" w="sm" len="sm"/>
                    </a:lnB>
                  </a:tcPr>
                </a:tc>
              </a:tr>
              <a:tr h="750275">
                <a:tc>
                  <a:txBody>
                    <a:bodyPr/>
                    <a:lstStyle/>
                    <a:p>
                      <a:pPr marL="0" marR="0" lvl="0" indent="0" algn="l" rtl="0">
                        <a:spcBef>
                          <a:spcPts val="0"/>
                        </a:spcBef>
                        <a:spcAft>
                          <a:spcPts val="0"/>
                        </a:spcAft>
                        <a:buNone/>
                      </a:pPr>
                      <a:endParaRPr sz="1800"/>
                    </a:p>
                  </a:txBody>
                  <a:tcPr marL="91450" marR="91450" marT="45725" marB="45725">
                    <a:lnL w="38100" cap="flat" cmpd="sng">
                      <a:solidFill>
                        <a:srgbClr val="BDBDBD"/>
                      </a:solidFill>
                      <a:prstDash val="solid"/>
                      <a:round/>
                      <a:headEnd type="none" w="sm" len="sm"/>
                      <a:tailEnd type="none" w="sm" len="sm"/>
                    </a:lnL>
                    <a:lnR w="38100" cap="flat" cmpd="sng">
                      <a:solidFill>
                        <a:srgbClr val="BDBDBD"/>
                      </a:solidFill>
                      <a:prstDash val="solid"/>
                      <a:round/>
                      <a:headEnd type="none" w="sm" len="sm"/>
                      <a:tailEnd type="none" w="sm" len="sm"/>
                    </a:lnR>
                    <a:lnT w="38100" cap="flat" cmpd="sng">
                      <a:solidFill>
                        <a:srgbClr val="BDBDBD"/>
                      </a:solidFill>
                      <a:prstDash val="solid"/>
                      <a:round/>
                      <a:headEnd type="none" w="sm" len="sm"/>
                      <a:tailEnd type="none" w="sm" len="sm"/>
                    </a:lnT>
                    <a:lnB w="38100" cap="flat" cmpd="sng">
                      <a:solidFill>
                        <a:srgbClr val="BDBDBD"/>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38100" cap="flat" cmpd="sng">
                      <a:solidFill>
                        <a:srgbClr val="BDBDBD"/>
                      </a:solidFill>
                      <a:prstDash val="solid"/>
                      <a:round/>
                      <a:headEnd type="none" w="sm" len="sm"/>
                      <a:tailEnd type="none" w="sm" len="sm"/>
                    </a:lnL>
                    <a:lnR w="38100" cap="flat" cmpd="sng">
                      <a:solidFill>
                        <a:srgbClr val="BDBDBD"/>
                      </a:solidFill>
                      <a:prstDash val="solid"/>
                      <a:round/>
                      <a:headEnd type="none" w="sm" len="sm"/>
                      <a:tailEnd type="none" w="sm" len="sm"/>
                    </a:lnR>
                    <a:lnT w="38100" cap="flat" cmpd="sng">
                      <a:solidFill>
                        <a:srgbClr val="BDBDBD"/>
                      </a:solidFill>
                      <a:prstDash val="solid"/>
                      <a:round/>
                      <a:headEnd type="none" w="sm" len="sm"/>
                      <a:tailEnd type="none" w="sm" len="sm"/>
                    </a:lnT>
                    <a:lnB w="38100" cap="flat" cmpd="sng">
                      <a:solidFill>
                        <a:srgbClr val="BDBDBD"/>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38100" cap="flat" cmpd="sng">
                      <a:solidFill>
                        <a:srgbClr val="BDBDBD"/>
                      </a:solidFill>
                      <a:prstDash val="solid"/>
                      <a:round/>
                      <a:headEnd type="none" w="sm" len="sm"/>
                      <a:tailEnd type="none" w="sm" len="sm"/>
                    </a:lnL>
                    <a:lnR w="38100" cap="flat" cmpd="sng">
                      <a:solidFill>
                        <a:srgbClr val="BDBDBD"/>
                      </a:solidFill>
                      <a:prstDash val="solid"/>
                      <a:round/>
                      <a:headEnd type="none" w="sm" len="sm"/>
                      <a:tailEnd type="none" w="sm" len="sm"/>
                    </a:lnR>
                    <a:lnT w="38100" cap="flat" cmpd="sng">
                      <a:solidFill>
                        <a:srgbClr val="BDBDBD"/>
                      </a:solidFill>
                      <a:prstDash val="solid"/>
                      <a:round/>
                      <a:headEnd type="none" w="sm" len="sm"/>
                      <a:tailEnd type="none" w="sm" len="sm"/>
                    </a:lnT>
                    <a:lnB w="38100" cap="flat" cmpd="sng">
                      <a:solidFill>
                        <a:srgbClr val="BDBDBD"/>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38100" cap="flat" cmpd="sng">
                      <a:solidFill>
                        <a:srgbClr val="BDBDBD"/>
                      </a:solidFill>
                      <a:prstDash val="solid"/>
                      <a:round/>
                      <a:headEnd type="none" w="sm" len="sm"/>
                      <a:tailEnd type="none" w="sm" len="sm"/>
                    </a:lnL>
                    <a:lnR w="38100" cap="flat" cmpd="sng">
                      <a:solidFill>
                        <a:srgbClr val="BDBDBD"/>
                      </a:solidFill>
                      <a:prstDash val="solid"/>
                      <a:round/>
                      <a:headEnd type="none" w="sm" len="sm"/>
                      <a:tailEnd type="none" w="sm" len="sm"/>
                    </a:lnR>
                    <a:lnT w="38100" cap="flat" cmpd="sng">
                      <a:solidFill>
                        <a:srgbClr val="BDBDBD"/>
                      </a:solidFill>
                      <a:prstDash val="solid"/>
                      <a:round/>
                      <a:headEnd type="none" w="sm" len="sm"/>
                      <a:tailEnd type="none" w="sm" len="sm"/>
                    </a:lnT>
                    <a:lnB w="38100" cap="flat" cmpd="sng">
                      <a:solidFill>
                        <a:srgbClr val="BDBDBD"/>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38100" cap="flat" cmpd="sng">
                      <a:solidFill>
                        <a:srgbClr val="BDBDBD"/>
                      </a:solidFill>
                      <a:prstDash val="solid"/>
                      <a:round/>
                      <a:headEnd type="none" w="sm" len="sm"/>
                      <a:tailEnd type="none" w="sm" len="sm"/>
                    </a:lnL>
                    <a:lnR w="38100" cap="flat" cmpd="sng">
                      <a:solidFill>
                        <a:srgbClr val="BDBDBD"/>
                      </a:solidFill>
                      <a:prstDash val="solid"/>
                      <a:round/>
                      <a:headEnd type="none" w="sm" len="sm"/>
                      <a:tailEnd type="none" w="sm" len="sm"/>
                    </a:lnR>
                    <a:lnT w="38100" cap="flat" cmpd="sng">
                      <a:solidFill>
                        <a:srgbClr val="BDBDBD"/>
                      </a:solidFill>
                      <a:prstDash val="solid"/>
                      <a:round/>
                      <a:headEnd type="none" w="sm" len="sm"/>
                      <a:tailEnd type="none" w="sm" len="sm"/>
                    </a:lnT>
                    <a:lnB w="38100" cap="flat" cmpd="sng">
                      <a:solidFill>
                        <a:srgbClr val="BDBDBD"/>
                      </a:solidFill>
                      <a:prstDash val="solid"/>
                      <a:round/>
                      <a:headEnd type="none" w="sm" len="sm"/>
                      <a:tailEnd type="none" w="sm" len="sm"/>
                    </a:lnB>
                  </a:tcPr>
                </a:tc>
              </a:tr>
              <a:tr h="750275">
                <a:tc>
                  <a:txBody>
                    <a:bodyPr/>
                    <a:lstStyle/>
                    <a:p>
                      <a:pPr marL="0" marR="0" lvl="0" indent="0" algn="l" rtl="0">
                        <a:spcBef>
                          <a:spcPts val="0"/>
                        </a:spcBef>
                        <a:spcAft>
                          <a:spcPts val="0"/>
                        </a:spcAft>
                        <a:buNone/>
                      </a:pPr>
                      <a:endParaRPr sz="1800"/>
                    </a:p>
                  </a:txBody>
                  <a:tcPr marL="91450" marR="91450" marT="45725" marB="45725">
                    <a:lnL w="38100" cap="flat" cmpd="sng">
                      <a:solidFill>
                        <a:srgbClr val="BDBDBD"/>
                      </a:solidFill>
                      <a:prstDash val="solid"/>
                      <a:round/>
                      <a:headEnd type="none" w="sm" len="sm"/>
                      <a:tailEnd type="none" w="sm" len="sm"/>
                    </a:lnL>
                    <a:lnR w="38100" cap="flat" cmpd="sng">
                      <a:solidFill>
                        <a:srgbClr val="BDBDBD"/>
                      </a:solidFill>
                      <a:prstDash val="solid"/>
                      <a:round/>
                      <a:headEnd type="none" w="sm" len="sm"/>
                      <a:tailEnd type="none" w="sm" len="sm"/>
                    </a:lnR>
                    <a:lnT w="38100" cap="flat" cmpd="sng">
                      <a:solidFill>
                        <a:srgbClr val="BDBDBD"/>
                      </a:solidFill>
                      <a:prstDash val="solid"/>
                      <a:round/>
                      <a:headEnd type="none" w="sm" len="sm"/>
                      <a:tailEnd type="none" w="sm" len="sm"/>
                    </a:lnT>
                    <a:lnB w="38100" cap="flat" cmpd="sng">
                      <a:solidFill>
                        <a:srgbClr val="BDBDBD"/>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38100" cap="flat" cmpd="sng">
                      <a:solidFill>
                        <a:srgbClr val="BDBDBD"/>
                      </a:solidFill>
                      <a:prstDash val="solid"/>
                      <a:round/>
                      <a:headEnd type="none" w="sm" len="sm"/>
                      <a:tailEnd type="none" w="sm" len="sm"/>
                    </a:lnL>
                    <a:lnR w="38100" cap="flat" cmpd="sng">
                      <a:solidFill>
                        <a:srgbClr val="BDBDBD"/>
                      </a:solidFill>
                      <a:prstDash val="solid"/>
                      <a:round/>
                      <a:headEnd type="none" w="sm" len="sm"/>
                      <a:tailEnd type="none" w="sm" len="sm"/>
                    </a:lnR>
                    <a:lnT w="38100" cap="flat" cmpd="sng">
                      <a:solidFill>
                        <a:srgbClr val="BDBDBD"/>
                      </a:solidFill>
                      <a:prstDash val="solid"/>
                      <a:round/>
                      <a:headEnd type="none" w="sm" len="sm"/>
                      <a:tailEnd type="none" w="sm" len="sm"/>
                    </a:lnT>
                    <a:lnB w="38100" cap="flat" cmpd="sng">
                      <a:solidFill>
                        <a:srgbClr val="BDBDBD"/>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38100" cap="flat" cmpd="sng">
                      <a:solidFill>
                        <a:srgbClr val="BDBDBD"/>
                      </a:solidFill>
                      <a:prstDash val="solid"/>
                      <a:round/>
                      <a:headEnd type="none" w="sm" len="sm"/>
                      <a:tailEnd type="none" w="sm" len="sm"/>
                    </a:lnL>
                    <a:lnR w="38100" cap="flat" cmpd="sng">
                      <a:solidFill>
                        <a:srgbClr val="BDBDBD"/>
                      </a:solidFill>
                      <a:prstDash val="solid"/>
                      <a:round/>
                      <a:headEnd type="none" w="sm" len="sm"/>
                      <a:tailEnd type="none" w="sm" len="sm"/>
                    </a:lnR>
                    <a:lnT w="38100" cap="flat" cmpd="sng">
                      <a:solidFill>
                        <a:srgbClr val="BDBDBD"/>
                      </a:solidFill>
                      <a:prstDash val="solid"/>
                      <a:round/>
                      <a:headEnd type="none" w="sm" len="sm"/>
                      <a:tailEnd type="none" w="sm" len="sm"/>
                    </a:lnT>
                    <a:lnB w="38100" cap="flat" cmpd="sng">
                      <a:solidFill>
                        <a:srgbClr val="BDBDBD"/>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38100" cap="flat" cmpd="sng">
                      <a:solidFill>
                        <a:srgbClr val="BDBDBD"/>
                      </a:solidFill>
                      <a:prstDash val="solid"/>
                      <a:round/>
                      <a:headEnd type="none" w="sm" len="sm"/>
                      <a:tailEnd type="none" w="sm" len="sm"/>
                    </a:lnL>
                    <a:lnR w="38100" cap="flat" cmpd="sng">
                      <a:solidFill>
                        <a:srgbClr val="BDBDBD"/>
                      </a:solidFill>
                      <a:prstDash val="solid"/>
                      <a:round/>
                      <a:headEnd type="none" w="sm" len="sm"/>
                      <a:tailEnd type="none" w="sm" len="sm"/>
                    </a:lnR>
                    <a:lnT w="38100" cap="flat" cmpd="sng">
                      <a:solidFill>
                        <a:srgbClr val="BDBDBD"/>
                      </a:solidFill>
                      <a:prstDash val="solid"/>
                      <a:round/>
                      <a:headEnd type="none" w="sm" len="sm"/>
                      <a:tailEnd type="none" w="sm" len="sm"/>
                    </a:lnT>
                    <a:lnB w="38100" cap="flat" cmpd="sng">
                      <a:solidFill>
                        <a:srgbClr val="BDBDBD"/>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38100" cap="flat" cmpd="sng">
                      <a:solidFill>
                        <a:srgbClr val="BDBDBD"/>
                      </a:solidFill>
                      <a:prstDash val="solid"/>
                      <a:round/>
                      <a:headEnd type="none" w="sm" len="sm"/>
                      <a:tailEnd type="none" w="sm" len="sm"/>
                    </a:lnL>
                    <a:lnR w="38100" cap="flat" cmpd="sng">
                      <a:solidFill>
                        <a:srgbClr val="BDBDBD"/>
                      </a:solidFill>
                      <a:prstDash val="solid"/>
                      <a:round/>
                      <a:headEnd type="none" w="sm" len="sm"/>
                      <a:tailEnd type="none" w="sm" len="sm"/>
                    </a:lnR>
                    <a:lnT w="38100" cap="flat" cmpd="sng">
                      <a:solidFill>
                        <a:srgbClr val="BDBDBD"/>
                      </a:solidFill>
                      <a:prstDash val="solid"/>
                      <a:round/>
                      <a:headEnd type="none" w="sm" len="sm"/>
                      <a:tailEnd type="none" w="sm" len="sm"/>
                    </a:lnT>
                    <a:lnB w="38100" cap="flat" cmpd="sng">
                      <a:solidFill>
                        <a:srgbClr val="BDBDBD"/>
                      </a:solidFill>
                      <a:prstDash val="solid"/>
                      <a:round/>
                      <a:headEnd type="none" w="sm" len="sm"/>
                      <a:tailEnd type="none" w="sm" len="sm"/>
                    </a:lnB>
                  </a:tcPr>
                </a:tc>
              </a:tr>
              <a:tr h="750275">
                <a:tc>
                  <a:txBody>
                    <a:bodyPr/>
                    <a:lstStyle/>
                    <a:p>
                      <a:pPr marL="0" marR="0" lvl="0" indent="0" algn="l" rtl="0">
                        <a:spcBef>
                          <a:spcPts val="0"/>
                        </a:spcBef>
                        <a:spcAft>
                          <a:spcPts val="0"/>
                        </a:spcAft>
                        <a:buNone/>
                      </a:pPr>
                      <a:endParaRPr sz="1800"/>
                    </a:p>
                  </a:txBody>
                  <a:tcPr marL="91450" marR="91450" marT="45725" marB="45725">
                    <a:lnL w="38100" cap="flat" cmpd="sng">
                      <a:solidFill>
                        <a:srgbClr val="BDBDBD"/>
                      </a:solidFill>
                      <a:prstDash val="solid"/>
                      <a:round/>
                      <a:headEnd type="none" w="sm" len="sm"/>
                      <a:tailEnd type="none" w="sm" len="sm"/>
                    </a:lnL>
                    <a:lnR w="38100" cap="flat" cmpd="sng">
                      <a:solidFill>
                        <a:srgbClr val="BDBDBD"/>
                      </a:solidFill>
                      <a:prstDash val="solid"/>
                      <a:round/>
                      <a:headEnd type="none" w="sm" len="sm"/>
                      <a:tailEnd type="none" w="sm" len="sm"/>
                    </a:lnR>
                    <a:lnT w="38100" cap="flat" cmpd="sng">
                      <a:solidFill>
                        <a:srgbClr val="BDBDBD"/>
                      </a:solidFill>
                      <a:prstDash val="solid"/>
                      <a:round/>
                      <a:headEnd type="none" w="sm" len="sm"/>
                      <a:tailEnd type="none" w="sm" len="sm"/>
                    </a:lnT>
                    <a:lnB w="38100" cap="flat" cmpd="sng">
                      <a:solidFill>
                        <a:srgbClr val="BDBDBD"/>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38100" cap="flat" cmpd="sng">
                      <a:solidFill>
                        <a:srgbClr val="BDBDBD"/>
                      </a:solidFill>
                      <a:prstDash val="solid"/>
                      <a:round/>
                      <a:headEnd type="none" w="sm" len="sm"/>
                      <a:tailEnd type="none" w="sm" len="sm"/>
                    </a:lnL>
                    <a:lnR w="38100" cap="flat" cmpd="sng">
                      <a:solidFill>
                        <a:srgbClr val="BDBDBD"/>
                      </a:solidFill>
                      <a:prstDash val="solid"/>
                      <a:round/>
                      <a:headEnd type="none" w="sm" len="sm"/>
                      <a:tailEnd type="none" w="sm" len="sm"/>
                    </a:lnR>
                    <a:lnT w="38100" cap="flat" cmpd="sng">
                      <a:solidFill>
                        <a:srgbClr val="BDBDBD"/>
                      </a:solidFill>
                      <a:prstDash val="solid"/>
                      <a:round/>
                      <a:headEnd type="none" w="sm" len="sm"/>
                      <a:tailEnd type="none" w="sm" len="sm"/>
                    </a:lnT>
                    <a:lnB w="38100" cap="flat" cmpd="sng">
                      <a:solidFill>
                        <a:srgbClr val="BDBDBD"/>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38100" cap="flat" cmpd="sng">
                      <a:solidFill>
                        <a:srgbClr val="BDBDBD"/>
                      </a:solidFill>
                      <a:prstDash val="solid"/>
                      <a:round/>
                      <a:headEnd type="none" w="sm" len="sm"/>
                      <a:tailEnd type="none" w="sm" len="sm"/>
                    </a:lnL>
                    <a:lnR w="38100" cap="flat" cmpd="sng">
                      <a:solidFill>
                        <a:srgbClr val="BDBDBD"/>
                      </a:solidFill>
                      <a:prstDash val="solid"/>
                      <a:round/>
                      <a:headEnd type="none" w="sm" len="sm"/>
                      <a:tailEnd type="none" w="sm" len="sm"/>
                    </a:lnR>
                    <a:lnT w="38100" cap="flat" cmpd="sng">
                      <a:solidFill>
                        <a:srgbClr val="BDBDBD"/>
                      </a:solidFill>
                      <a:prstDash val="solid"/>
                      <a:round/>
                      <a:headEnd type="none" w="sm" len="sm"/>
                      <a:tailEnd type="none" w="sm" len="sm"/>
                    </a:lnT>
                    <a:lnB w="38100" cap="flat" cmpd="sng">
                      <a:solidFill>
                        <a:srgbClr val="BDBDBD"/>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38100" cap="flat" cmpd="sng">
                      <a:solidFill>
                        <a:srgbClr val="BDBDBD"/>
                      </a:solidFill>
                      <a:prstDash val="solid"/>
                      <a:round/>
                      <a:headEnd type="none" w="sm" len="sm"/>
                      <a:tailEnd type="none" w="sm" len="sm"/>
                    </a:lnL>
                    <a:lnR w="38100" cap="flat" cmpd="sng">
                      <a:solidFill>
                        <a:srgbClr val="BDBDBD"/>
                      </a:solidFill>
                      <a:prstDash val="solid"/>
                      <a:round/>
                      <a:headEnd type="none" w="sm" len="sm"/>
                      <a:tailEnd type="none" w="sm" len="sm"/>
                    </a:lnR>
                    <a:lnT w="38100" cap="flat" cmpd="sng">
                      <a:solidFill>
                        <a:srgbClr val="BDBDBD"/>
                      </a:solidFill>
                      <a:prstDash val="solid"/>
                      <a:round/>
                      <a:headEnd type="none" w="sm" len="sm"/>
                      <a:tailEnd type="none" w="sm" len="sm"/>
                    </a:lnT>
                    <a:lnB w="38100" cap="flat" cmpd="sng">
                      <a:solidFill>
                        <a:srgbClr val="BDBDBD"/>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91450" marR="91450" marT="45725" marB="45725">
                    <a:lnL w="38100" cap="flat" cmpd="sng">
                      <a:solidFill>
                        <a:srgbClr val="BDBDBD"/>
                      </a:solidFill>
                      <a:prstDash val="solid"/>
                      <a:round/>
                      <a:headEnd type="none" w="sm" len="sm"/>
                      <a:tailEnd type="none" w="sm" len="sm"/>
                    </a:lnL>
                    <a:lnR w="38100" cap="flat" cmpd="sng">
                      <a:solidFill>
                        <a:srgbClr val="BDBDBD"/>
                      </a:solidFill>
                      <a:prstDash val="solid"/>
                      <a:round/>
                      <a:headEnd type="none" w="sm" len="sm"/>
                      <a:tailEnd type="none" w="sm" len="sm"/>
                    </a:lnR>
                    <a:lnT w="38100" cap="flat" cmpd="sng">
                      <a:solidFill>
                        <a:srgbClr val="BDBDBD"/>
                      </a:solidFill>
                      <a:prstDash val="solid"/>
                      <a:round/>
                      <a:headEnd type="none" w="sm" len="sm"/>
                      <a:tailEnd type="none" w="sm" len="sm"/>
                    </a:lnT>
                    <a:lnB w="38100" cap="flat" cmpd="sng">
                      <a:solidFill>
                        <a:srgbClr val="BDBDBD"/>
                      </a:solidFill>
                      <a:prstDash val="solid"/>
                      <a:round/>
                      <a:headEnd type="none" w="sm" len="sm"/>
                      <a:tailEnd type="none" w="sm" len="sm"/>
                    </a:lnB>
                  </a:tcPr>
                </a:tc>
              </a:tr>
            </a:tbl>
          </a:graphicData>
        </a:graphic>
      </p:graphicFrame>
      <p:sp>
        <p:nvSpPr>
          <p:cNvPr id="519" name="Google Shape;519;p9"/>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3200"/>
              <a:buFont typeface="Arial Black"/>
              <a:buNone/>
            </a:pPr>
            <a:r>
              <a:rPr lang="en-GB"/>
              <a:t>Cybersecurity Mesh: </a:t>
            </a:r>
            <a:r>
              <a:rPr lang="en-GB">
                <a:solidFill>
                  <a:srgbClr val="FF540A"/>
                </a:solidFill>
              </a:rPr>
              <a:t>Secure Everywhere</a:t>
            </a:r>
            <a:endParaRPr/>
          </a:p>
        </p:txBody>
      </p:sp>
      <p:sp>
        <p:nvSpPr>
          <p:cNvPr id="520" name="Google Shape;520;p9"/>
          <p:cNvSpPr txBox="1"/>
          <p:nvPr/>
        </p:nvSpPr>
        <p:spPr>
          <a:xfrm>
            <a:off x="9340086" y="1565235"/>
            <a:ext cx="2502662" cy="24598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400" b="0" i="0" u="none" strike="noStrike" cap="none">
                <a:solidFill>
                  <a:schemeClr val="lt1"/>
                </a:solidFill>
                <a:latin typeface="Arial"/>
                <a:ea typeface="Arial"/>
                <a:cs typeface="Arial"/>
                <a:sym typeface="Arial"/>
              </a:rPr>
              <a:t>Digital Assets</a:t>
            </a:r>
            <a:endParaRPr sz="2000" b="0" i="0" u="none" strike="noStrike" cap="none">
              <a:solidFill>
                <a:schemeClr val="lt1"/>
              </a:solidFill>
              <a:latin typeface="Arial"/>
              <a:ea typeface="Arial"/>
              <a:cs typeface="Arial"/>
              <a:sym typeface="Arial"/>
            </a:endParaRPr>
          </a:p>
        </p:txBody>
      </p:sp>
      <p:grpSp>
        <p:nvGrpSpPr>
          <p:cNvPr id="521" name="Google Shape;521;p9"/>
          <p:cNvGrpSpPr/>
          <p:nvPr/>
        </p:nvGrpSpPr>
        <p:grpSpPr>
          <a:xfrm>
            <a:off x="8937522" y="2112314"/>
            <a:ext cx="2855712" cy="505135"/>
            <a:chOff x="8937522" y="1972335"/>
            <a:chExt cx="2855712" cy="505135"/>
          </a:xfrm>
        </p:grpSpPr>
        <p:sp>
          <p:nvSpPr>
            <p:cNvPr id="522" name="Google Shape;522;p9"/>
            <p:cNvSpPr/>
            <p:nvPr/>
          </p:nvSpPr>
          <p:spPr>
            <a:xfrm>
              <a:off x="8937522" y="2037250"/>
              <a:ext cx="212485" cy="212485"/>
            </a:xfrm>
            <a:custGeom>
              <a:avLst/>
              <a:gdLst/>
              <a:ahLst/>
              <a:cxnLst/>
              <a:rect l="l" t="t" r="r" b="b"/>
              <a:pathLst>
                <a:path w="116205" h="116205" extrusionOk="0">
                  <a:moveTo>
                    <a:pt x="0" y="116205"/>
                  </a:moveTo>
                  <a:lnTo>
                    <a:pt x="116205" y="116205"/>
                  </a:lnTo>
                  <a:lnTo>
                    <a:pt x="116205" y="0"/>
                  </a:lnTo>
                  <a:lnTo>
                    <a:pt x="0" y="0"/>
                  </a:lnTo>
                  <a:close/>
                </a:path>
              </a:pathLst>
            </a:custGeom>
            <a:solidFill>
              <a:srgbClr val="FF540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400" b="0" i="0" u="none" strike="noStrike" cap="none">
                <a:solidFill>
                  <a:schemeClr val="lt1"/>
                </a:solidFill>
                <a:latin typeface="Arial"/>
                <a:ea typeface="Arial"/>
                <a:cs typeface="Arial"/>
                <a:sym typeface="Arial"/>
              </a:endParaRPr>
            </a:p>
          </p:txBody>
        </p:sp>
        <p:sp>
          <p:nvSpPr>
            <p:cNvPr id="523" name="Google Shape;523;p9"/>
            <p:cNvSpPr txBox="1"/>
            <p:nvPr/>
          </p:nvSpPr>
          <p:spPr>
            <a:xfrm>
              <a:off x="9287330" y="1972335"/>
              <a:ext cx="2505904" cy="50513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400" b="0" i="0" u="none" strike="noStrike" cap="none">
                  <a:solidFill>
                    <a:schemeClr val="lt1"/>
                  </a:solidFill>
                  <a:latin typeface="Arial"/>
                  <a:ea typeface="Arial"/>
                  <a:cs typeface="Arial"/>
                  <a:sym typeface="Arial"/>
                </a:rPr>
                <a:t>Composable </a:t>
              </a:r>
              <a:br>
                <a:rPr lang="en-GB" sz="2400" b="0" i="0" u="none" strike="noStrike" cap="none">
                  <a:solidFill>
                    <a:schemeClr val="lt1"/>
                  </a:solidFill>
                  <a:latin typeface="Arial"/>
                  <a:ea typeface="Arial"/>
                  <a:cs typeface="Arial"/>
                  <a:sym typeface="Arial"/>
                </a:rPr>
              </a:br>
              <a:r>
                <a:rPr lang="en-GB" sz="2400" b="0" i="0" u="none" strike="noStrike" cap="none">
                  <a:solidFill>
                    <a:schemeClr val="lt1"/>
                  </a:solidFill>
                  <a:latin typeface="Arial"/>
                  <a:ea typeface="Arial"/>
                  <a:cs typeface="Arial"/>
                  <a:sym typeface="Arial"/>
                </a:rPr>
                <a:t>Security Services </a:t>
              </a:r>
              <a:endParaRPr sz="2000" b="0" i="0" u="none" strike="noStrike" cap="none">
                <a:solidFill>
                  <a:schemeClr val="lt1"/>
                </a:solidFill>
                <a:latin typeface="Arial"/>
                <a:ea typeface="Arial"/>
                <a:cs typeface="Arial"/>
                <a:sym typeface="Arial"/>
              </a:endParaRPr>
            </a:p>
          </p:txBody>
        </p:sp>
      </p:grpSp>
      <p:grpSp>
        <p:nvGrpSpPr>
          <p:cNvPr id="524" name="Google Shape;524;p9"/>
          <p:cNvGrpSpPr/>
          <p:nvPr/>
        </p:nvGrpSpPr>
        <p:grpSpPr>
          <a:xfrm>
            <a:off x="4222816" y="1800511"/>
            <a:ext cx="3725097" cy="4067186"/>
            <a:chOff x="4222816" y="1800511"/>
            <a:chExt cx="3725097" cy="4067186"/>
          </a:xfrm>
        </p:grpSpPr>
        <p:pic>
          <p:nvPicPr>
            <p:cNvPr id="525" name="Google Shape;525;p9"/>
            <p:cNvPicPr preferRelativeResize="0"/>
            <p:nvPr/>
          </p:nvPicPr>
          <p:blipFill rotWithShape="1">
            <a:blip r:embed="rId3">
              <a:alphaModFix/>
            </a:blip>
            <a:srcRect/>
            <a:stretch/>
          </p:blipFill>
          <p:spPr>
            <a:xfrm>
              <a:off x="6685719" y="4022235"/>
              <a:ext cx="453454" cy="350994"/>
            </a:xfrm>
            <a:prstGeom prst="rect">
              <a:avLst/>
            </a:prstGeom>
            <a:noFill/>
            <a:ln>
              <a:noFill/>
            </a:ln>
          </p:spPr>
        </p:pic>
        <p:pic>
          <p:nvPicPr>
            <p:cNvPr id="526" name="Google Shape;526;p9"/>
            <p:cNvPicPr preferRelativeResize="0"/>
            <p:nvPr/>
          </p:nvPicPr>
          <p:blipFill rotWithShape="1">
            <a:blip r:embed="rId3">
              <a:alphaModFix/>
            </a:blip>
            <a:srcRect/>
            <a:stretch/>
          </p:blipFill>
          <p:spPr>
            <a:xfrm>
              <a:off x="7494459" y="2538131"/>
              <a:ext cx="453454" cy="350994"/>
            </a:xfrm>
            <a:prstGeom prst="rect">
              <a:avLst/>
            </a:prstGeom>
            <a:solidFill>
              <a:srgbClr val="002856"/>
            </a:solidFill>
            <a:ln>
              <a:noFill/>
            </a:ln>
          </p:spPr>
        </p:pic>
        <p:pic>
          <p:nvPicPr>
            <p:cNvPr id="527" name="Google Shape;527;p9"/>
            <p:cNvPicPr preferRelativeResize="0"/>
            <p:nvPr/>
          </p:nvPicPr>
          <p:blipFill rotWithShape="1">
            <a:blip r:embed="rId3">
              <a:alphaModFix/>
            </a:blip>
            <a:srcRect/>
            <a:stretch/>
          </p:blipFill>
          <p:spPr>
            <a:xfrm>
              <a:off x="5848718" y="3281218"/>
              <a:ext cx="453454" cy="350994"/>
            </a:xfrm>
            <a:prstGeom prst="rect">
              <a:avLst/>
            </a:prstGeom>
            <a:noFill/>
            <a:ln>
              <a:noFill/>
            </a:ln>
          </p:spPr>
        </p:pic>
        <p:pic>
          <p:nvPicPr>
            <p:cNvPr id="528" name="Google Shape;528;p9"/>
            <p:cNvPicPr preferRelativeResize="0"/>
            <p:nvPr/>
          </p:nvPicPr>
          <p:blipFill rotWithShape="1">
            <a:blip r:embed="rId3">
              <a:alphaModFix/>
            </a:blip>
            <a:srcRect/>
            <a:stretch/>
          </p:blipFill>
          <p:spPr>
            <a:xfrm>
              <a:off x="6685719" y="2538131"/>
              <a:ext cx="453454" cy="350994"/>
            </a:xfrm>
            <a:prstGeom prst="rect">
              <a:avLst/>
            </a:prstGeom>
            <a:noFill/>
            <a:ln>
              <a:noFill/>
            </a:ln>
          </p:spPr>
        </p:pic>
        <p:pic>
          <p:nvPicPr>
            <p:cNvPr id="529" name="Google Shape;529;p9"/>
            <p:cNvPicPr preferRelativeResize="0"/>
            <p:nvPr/>
          </p:nvPicPr>
          <p:blipFill rotWithShape="1">
            <a:blip r:embed="rId3">
              <a:alphaModFix/>
            </a:blip>
            <a:srcRect/>
            <a:stretch/>
          </p:blipFill>
          <p:spPr>
            <a:xfrm>
              <a:off x="5031556" y="3281218"/>
              <a:ext cx="453454" cy="350994"/>
            </a:xfrm>
            <a:prstGeom prst="rect">
              <a:avLst/>
            </a:prstGeom>
            <a:noFill/>
            <a:ln>
              <a:noFill/>
            </a:ln>
          </p:spPr>
        </p:pic>
        <p:pic>
          <p:nvPicPr>
            <p:cNvPr id="530" name="Google Shape;530;p9"/>
            <p:cNvPicPr preferRelativeResize="0"/>
            <p:nvPr/>
          </p:nvPicPr>
          <p:blipFill rotWithShape="1">
            <a:blip r:embed="rId3">
              <a:alphaModFix/>
            </a:blip>
            <a:srcRect/>
            <a:stretch/>
          </p:blipFill>
          <p:spPr>
            <a:xfrm>
              <a:off x="4222816" y="3281218"/>
              <a:ext cx="453454" cy="350994"/>
            </a:xfrm>
            <a:prstGeom prst="rect">
              <a:avLst/>
            </a:prstGeom>
            <a:noFill/>
            <a:ln>
              <a:noFill/>
            </a:ln>
          </p:spPr>
        </p:pic>
        <p:pic>
          <p:nvPicPr>
            <p:cNvPr id="531" name="Google Shape;531;p9"/>
            <p:cNvPicPr preferRelativeResize="0"/>
            <p:nvPr/>
          </p:nvPicPr>
          <p:blipFill rotWithShape="1">
            <a:blip r:embed="rId3">
              <a:alphaModFix/>
            </a:blip>
            <a:srcRect/>
            <a:stretch/>
          </p:blipFill>
          <p:spPr>
            <a:xfrm>
              <a:off x="5031556" y="4767388"/>
              <a:ext cx="453454" cy="350994"/>
            </a:xfrm>
            <a:prstGeom prst="rect">
              <a:avLst/>
            </a:prstGeom>
            <a:noFill/>
            <a:ln>
              <a:noFill/>
            </a:ln>
          </p:spPr>
        </p:pic>
        <p:pic>
          <p:nvPicPr>
            <p:cNvPr id="532" name="Google Shape;532;p9"/>
            <p:cNvPicPr preferRelativeResize="0"/>
            <p:nvPr/>
          </p:nvPicPr>
          <p:blipFill rotWithShape="1">
            <a:blip r:embed="rId3">
              <a:alphaModFix/>
            </a:blip>
            <a:srcRect/>
            <a:stretch/>
          </p:blipFill>
          <p:spPr>
            <a:xfrm>
              <a:off x="5031556" y="5516703"/>
              <a:ext cx="453454" cy="350994"/>
            </a:xfrm>
            <a:prstGeom prst="rect">
              <a:avLst/>
            </a:prstGeom>
            <a:solidFill>
              <a:srgbClr val="002856"/>
            </a:solidFill>
            <a:ln>
              <a:noFill/>
            </a:ln>
          </p:spPr>
        </p:pic>
        <p:pic>
          <p:nvPicPr>
            <p:cNvPr id="533" name="Google Shape;533;p9"/>
            <p:cNvPicPr preferRelativeResize="0"/>
            <p:nvPr/>
          </p:nvPicPr>
          <p:blipFill rotWithShape="1">
            <a:blip r:embed="rId3">
              <a:alphaModFix/>
            </a:blip>
            <a:srcRect/>
            <a:stretch/>
          </p:blipFill>
          <p:spPr>
            <a:xfrm>
              <a:off x="7491017" y="4767388"/>
              <a:ext cx="453454" cy="350994"/>
            </a:xfrm>
            <a:prstGeom prst="rect">
              <a:avLst/>
            </a:prstGeom>
            <a:noFill/>
            <a:ln>
              <a:noFill/>
            </a:ln>
          </p:spPr>
        </p:pic>
        <p:pic>
          <p:nvPicPr>
            <p:cNvPr id="534" name="Google Shape;534;p9"/>
            <p:cNvPicPr preferRelativeResize="0"/>
            <p:nvPr/>
          </p:nvPicPr>
          <p:blipFill rotWithShape="1">
            <a:blip r:embed="rId3">
              <a:alphaModFix/>
            </a:blip>
            <a:srcRect/>
            <a:stretch/>
          </p:blipFill>
          <p:spPr>
            <a:xfrm>
              <a:off x="7491017" y="5508772"/>
              <a:ext cx="453454" cy="350994"/>
            </a:xfrm>
            <a:prstGeom prst="rect">
              <a:avLst/>
            </a:prstGeom>
            <a:solidFill>
              <a:srgbClr val="002856"/>
            </a:solidFill>
            <a:ln>
              <a:noFill/>
            </a:ln>
          </p:spPr>
        </p:pic>
        <p:pic>
          <p:nvPicPr>
            <p:cNvPr id="535" name="Google Shape;535;p9"/>
            <p:cNvPicPr preferRelativeResize="0"/>
            <p:nvPr/>
          </p:nvPicPr>
          <p:blipFill rotWithShape="1">
            <a:blip r:embed="rId3">
              <a:alphaModFix/>
            </a:blip>
            <a:srcRect/>
            <a:stretch/>
          </p:blipFill>
          <p:spPr>
            <a:xfrm>
              <a:off x="5870803" y="5516703"/>
              <a:ext cx="453454" cy="350994"/>
            </a:xfrm>
            <a:prstGeom prst="rect">
              <a:avLst/>
            </a:prstGeom>
            <a:solidFill>
              <a:srgbClr val="002856"/>
            </a:solidFill>
            <a:ln>
              <a:noFill/>
            </a:ln>
          </p:spPr>
        </p:pic>
        <p:pic>
          <p:nvPicPr>
            <p:cNvPr id="536" name="Google Shape;536;p9"/>
            <p:cNvPicPr preferRelativeResize="0"/>
            <p:nvPr/>
          </p:nvPicPr>
          <p:blipFill rotWithShape="1">
            <a:blip r:embed="rId3">
              <a:alphaModFix/>
            </a:blip>
            <a:srcRect/>
            <a:stretch/>
          </p:blipFill>
          <p:spPr>
            <a:xfrm>
              <a:off x="5031556" y="1800511"/>
              <a:ext cx="453454" cy="350994"/>
            </a:xfrm>
            <a:prstGeom prst="rect">
              <a:avLst/>
            </a:prstGeom>
            <a:solidFill>
              <a:srgbClr val="002856"/>
            </a:solidFill>
            <a:ln>
              <a:noFill/>
            </a:ln>
          </p:spPr>
        </p:pic>
        <p:pic>
          <p:nvPicPr>
            <p:cNvPr id="537" name="Google Shape;537;p9"/>
            <p:cNvPicPr preferRelativeResize="0"/>
            <p:nvPr/>
          </p:nvPicPr>
          <p:blipFill rotWithShape="1">
            <a:blip r:embed="rId3">
              <a:alphaModFix/>
            </a:blip>
            <a:srcRect/>
            <a:stretch/>
          </p:blipFill>
          <p:spPr>
            <a:xfrm>
              <a:off x="4222816" y="1800511"/>
              <a:ext cx="453454" cy="350994"/>
            </a:xfrm>
            <a:prstGeom prst="rect">
              <a:avLst/>
            </a:prstGeom>
            <a:solidFill>
              <a:srgbClr val="002856"/>
            </a:solidFill>
            <a:ln>
              <a:noFill/>
            </a:ln>
          </p:spPr>
        </p:pic>
      </p:grpSp>
      <p:sp>
        <p:nvSpPr>
          <p:cNvPr id="538" name="Google Shape;538;p9"/>
          <p:cNvSpPr txBox="1"/>
          <p:nvPr/>
        </p:nvSpPr>
        <p:spPr>
          <a:xfrm>
            <a:off x="457200" y="6076176"/>
            <a:ext cx="6229673" cy="2769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GB" sz="900">
                <a:solidFill>
                  <a:srgbClr val="D3D3D3"/>
                </a:solidFill>
                <a:latin typeface="Arial"/>
                <a:ea typeface="Arial"/>
                <a:cs typeface="Arial"/>
                <a:sym typeface="Arial"/>
              </a:rPr>
              <a:t>Gartner Research: </a:t>
            </a:r>
            <a:r>
              <a:rPr lang="en-GB" sz="900" u="sng">
                <a:solidFill>
                  <a:srgbClr val="D3D3D3"/>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Cybersecurity Mesh</a:t>
            </a:r>
            <a:endParaRPr sz="900">
              <a:solidFill>
                <a:srgbClr val="D3D3D3"/>
              </a:solidFill>
              <a:latin typeface="Arial"/>
              <a:ea typeface="Arial"/>
              <a:cs typeface="Arial"/>
              <a:sym typeface="Arial"/>
            </a:endParaRPr>
          </a:p>
          <a:p>
            <a:pPr marL="0" marR="0" lvl="0" indent="0" algn="l" rtl="0">
              <a:spcBef>
                <a:spcPts val="0"/>
              </a:spcBef>
              <a:spcAft>
                <a:spcPts val="0"/>
              </a:spcAft>
              <a:buNone/>
            </a:pPr>
            <a:r>
              <a:rPr lang="en-GB" sz="900">
                <a:solidFill>
                  <a:srgbClr val="D3D3D3"/>
                </a:solidFill>
                <a:latin typeface="Arial"/>
                <a:ea typeface="Arial"/>
                <a:cs typeface="Arial"/>
                <a:sym typeface="Arial"/>
              </a:rPr>
              <a:t>Analysis by Felix Gaehtgens, et al.</a:t>
            </a:r>
            <a:endParaRPr/>
          </a:p>
        </p:txBody>
      </p:sp>
      <p:grpSp>
        <p:nvGrpSpPr>
          <p:cNvPr id="539" name="Google Shape;539;p9"/>
          <p:cNvGrpSpPr/>
          <p:nvPr/>
        </p:nvGrpSpPr>
        <p:grpSpPr>
          <a:xfrm>
            <a:off x="5146597" y="4076877"/>
            <a:ext cx="1066966" cy="1000867"/>
            <a:chOff x="5146597" y="4076877"/>
            <a:chExt cx="1066966" cy="1000867"/>
          </a:xfrm>
        </p:grpSpPr>
        <p:sp>
          <p:nvSpPr>
            <p:cNvPr id="540" name="Google Shape;540;p9"/>
            <p:cNvSpPr/>
            <p:nvPr/>
          </p:nvSpPr>
          <p:spPr>
            <a:xfrm>
              <a:off x="5146597" y="4076877"/>
              <a:ext cx="1066966" cy="1000867"/>
            </a:xfrm>
            <a:custGeom>
              <a:avLst/>
              <a:gdLst/>
              <a:ahLst/>
              <a:cxnLst/>
              <a:rect l="l" t="t" r="r" b="b"/>
              <a:pathLst>
                <a:path w="819887" h="800100" extrusionOk="0">
                  <a:moveTo>
                    <a:pt x="0" y="800100"/>
                  </a:moveTo>
                  <a:lnTo>
                    <a:pt x="819887" y="800100"/>
                  </a:lnTo>
                  <a:lnTo>
                    <a:pt x="819887" y="0"/>
                  </a:lnTo>
                  <a:lnTo>
                    <a:pt x="0" y="0"/>
                  </a:lnTo>
                  <a:close/>
                </a:path>
              </a:pathLst>
            </a:custGeom>
            <a:solidFill>
              <a:srgbClr val="FF540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1800" b="0" i="0" u="none" strike="noStrike" cap="none">
                <a:solidFill>
                  <a:srgbClr val="000000"/>
                </a:solidFill>
                <a:latin typeface="Arial"/>
                <a:ea typeface="Arial"/>
                <a:cs typeface="Arial"/>
                <a:sym typeface="Arial"/>
              </a:endParaRPr>
            </a:p>
          </p:txBody>
        </p:sp>
        <p:sp>
          <p:nvSpPr>
            <p:cNvPr id="541" name="Google Shape;541;p9"/>
            <p:cNvSpPr txBox="1"/>
            <p:nvPr/>
          </p:nvSpPr>
          <p:spPr>
            <a:xfrm>
              <a:off x="5342640" y="4586650"/>
              <a:ext cx="674879" cy="330260"/>
            </a:xfrm>
            <a:prstGeom prst="rect">
              <a:avLst/>
            </a:prstGeom>
            <a:noFill/>
            <a:ln>
              <a:noFill/>
            </a:ln>
          </p:spPr>
          <p:txBody>
            <a:bodyPr spcFirstLastPara="1" wrap="square" lIns="0" tIns="0" rIns="0" bIns="0" anchor="ctr" anchorCtr="0">
              <a:noAutofit/>
            </a:bodyPr>
            <a:lstStyle/>
            <a:p>
              <a:pPr marL="36043" marR="0" lvl="0" indent="-36043" algn="ctr" rtl="0">
                <a:lnSpc>
                  <a:spcPct val="90000"/>
                </a:lnSpc>
                <a:spcBef>
                  <a:spcPts val="0"/>
                </a:spcBef>
                <a:spcAft>
                  <a:spcPts val="0"/>
                </a:spcAft>
                <a:buClr>
                  <a:srgbClr val="000000"/>
                </a:buClr>
                <a:buSzPts val="2000"/>
                <a:buFont typeface="Arial"/>
                <a:buNone/>
              </a:pPr>
              <a:r>
                <a:rPr lang="en-GB" sz="1800" b="1" i="0" u="none" strike="noStrike" cap="none">
                  <a:solidFill>
                    <a:srgbClr val="FFFFFF"/>
                  </a:solidFill>
                  <a:latin typeface="Arial"/>
                  <a:ea typeface="Arial"/>
                  <a:cs typeface="Arial"/>
                  <a:sym typeface="Arial"/>
                </a:rPr>
                <a:t>Security</a:t>
              </a:r>
              <a:br>
                <a:rPr lang="en-GB" sz="1800" b="1" i="0" u="none" strike="noStrike" cap="none">
                  <a:solidFill>
                    <a:srgbClr val="FFFFFF"/>
                  </a:solidFill>
                  <a:latin typeface="Arial"/>
                  <a:ea typeface="Arial"/>
                  <a:cs typeface="Arial"/>
                  <a:sym typeface="Arial"/>
                </a:rPr>
              </a:br>
              <a:r>
                <a:rPr lang="en-GB" sz="1800" b="1" i="0" u="none" strike="noStrike" cap="none">
                  <a:solidFill>
                    <a:srgbClr val="FFFFFF"/>
                  </a:solidFill>
                  <a:latin typeface="Arial"/>
                  <a:ea typeface="Arial"/>
                  <a:cs typeface="Arial"/>
                  <a:sym typeface="Arial"/>
                </a:rPr>
                <a:t>Config.</a:t>
              </a:r>
              <a:endParaRPr sz="1600" b="0" i="0" u="none" strike="noStrike" cap="none">
                <a:solidFill>
                  <a:srgbClr val="FFFFFF"/>
                </a:solidFill>
                <a:latin typeface="Arial"/>
                <a:ea typeface="Arial"/>
                <a:cs typeface="Arial"/>
                <a:sym typeface="Arial"/>
              </a:endParaRPr>
            </a:p>
          </p:txBody>
        </p:sp>
        <p:pic>
          <p:nvPicPr>
            <p:cNvPr id="542" name="Google Shape;542;p9"/>
            <p:cNvPicPr preferRelativeResize="0"/>
            <p:nvPr/>
          </p:nvPicPr>
          <p:blipFill rotWithShape="1">
            <a:blip r:embed="rId5">
              <a:alphaModFix/>
            </a:blip>
            <a:srcRect/>
            <a:stretch/>
          </p:blipFill>
          <p:spPr>
            <a:xfrm>
              <a:off x="5431061" y="4157557"/>
              <a:ext cx="451274" cy="350991"/>
            </a:xfrm>
            <a:prstGeom prst="rect">
              <a:avLst/>
            </a:prstGeom>
            <a:noFill/>
            <a:ln>
              <a:noFill/>
            </a:ln>
          </p:spPr>
        </p:pic>
      </p:grpSp>
      <p:grpSp>
        <p:nvGrpSpPr>
          <p:cNvPr id="543" name="Google Shape;543;p9"/>
          <p:cNvGrpSpPr/>
          <p:nvPr/>
        </p:nvGrpSpPr>
        <p:grpSpPr>
          <a:xfrm>
            <a:off x="5963397" y="2595859"/>
            <a:ext cx="1066966" cy="1000867"/>
            <a:chOff x="5963397" y="2595859"/>
            <a:chExt cx="1066966" cy="1000867"/>
          </a:xfrm>
        </p:grpSpPr>
        <p:sp>
          <p:nvSpPr>
            <p:cNvPr id="544" name="Google Shape;544;p9"/>
            <p:cNvSpPr/>
            <p:nvPr/>
          </p:nvSpPr>
          <p:spPr>
            <a:xfrm>
              <a:off x="5963397" y="2595859"/>
              <a:ext cx="1066966" cy="1000867"/>
            </a:xfrm>
            <a:custGeom>
              <a:avLst/>
              <a:gdLst/>
              <a:ahLst/>
              <a:cxnLst/>
              <a:rect l="l" t="t" r="r" b="b"/>
              <a:pathLst>
                <a:path w="819887" h="800100" extrusionOk="0">
                  <a:moveTo>
                    <a:pt x="0" y="800100"/>
                  </a:moveTo>
                  <a:lnTo>
                    <a:pt x="819887" y="800100"/>
                  </a:lnTo>
                  <a:lnTo>
                    <a:pt x="819887" y="0"/>
                  </a:lnTo>
                  <a:lnTo>
                    <a:pt x="0" y="0"/>
                  </a:lnTo>
                  <a:close/>
                </a:path>
              </a:pathLst>
            </a:custGeom>
            <a:solidFill>
              <a:srgbClr val="FF540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1800" b="0" i="0" u="none" strike="noStrike" cap="none">
                <a:solidFill>
                  <a:srgbClr val="000000"/>
                </a:solidFill>
                <a:latin typeface="Arial"/>
                <a:ea typeface="Arial"/>
                <a:cs typeface="Arial"/>
                <a:sym typeface="Arial"/>
              </a:endParaRPr>
            </a:p>
          </p:txBody>
        </p:sp>
        <p:sp>
          <p:nvSpPr>
            <p:cNvPr id="545" name="Google Shape;545;p9"/>
            <p:cNvSpPr txBox="1"/>
            <p:nvPr/>
          </p:nvSpPr>
          <p:spPr>
            <a:xfrm>
              <a:off x="6171710" y="3129425"/>
              <a:ext cx="650338" cy="330260"/>
            </a:xfrm>
            <a:prstGeom prst="rect">
              <a:avLst/>
            </a:prstGeom>
            <a:noFill/>
            <a:ln>
              <a:noFill/>
            </a:ln>
          </p:spPr>
          <p:txBody>
            <a:bodyPr spcFirstLastPara="1" wrap="square" lIns="0" tIns="0" rIns="0" bIns="0" anchor="ctr" anchorCtr="0">
              <a:noAutofit/>
            </a:bodyPr>
            <a:lstStyle/>
            <a:p>
              <a:pPr marL="22019" marR="0" lvl="0" indent="-22019" algn="ctr" rtl="0">
                <a:lnSpc>
                  <a:spcPct val="90000"/>
                </a:lnSpc>
                <a:spcBef>
                  <a:spcPts val="0"/>
                </a:spcBef>
                <a:spcAft>
                  <a:spcPts val="0"/>
                </a:spcAft>
                <a:buClr>
                  <a:srgbClr val="000000"/>
                </a:buClr>
                <a:buSzPts val="2000"/>
                <a:buFont typeface="Arial"/>
                <a:buNone/>
              </a:pPr>
              <a:r>
                <a:rPr lang="en-GB" sz="1800" b="1" i="0" u="none" strike="noStrike" cap="none">
                  <a:solidFill>
                    <a:srgbClr val="FFFFFF"/>
                  </a:solidFill>
                  <a:latin typeface="Arial"/>
                  <a:ea typeface="Arial"/>
                  <a:cs typeface="Arial"/>
                  <a:sym typeface="Arial"/>
                </a:rPr>
                <a:t>Content</a:t>
              </a:r>
              <a:br>
                <a:rPr lang="en-GB" sz="1800" b="1" i="0" u="none" strike="noStrike" cap="none">
                  <a:solidFill>
                    <a:srgbClr val="FFFFFF"/>
                  </a:solidFill>
                  <a:latin typeface="Arial"/>
                  <a:ea typeface="Arial"/>
                  <a:cs typeface="Arial"/>
                  <a:sym typeface="Arial"/>
                </a:rPr>
              </a:br>
              <a:r>
                <a:rPr lang="en-GB" sz="1800" b="1" i="0" u="none" strike="noStrike" cap="none">
                  <a:solidFill>
                    <a:srgbClr val="FFFFFF"/>
                  </a:solidFill>
                  <a:latin typeface="Arial"/>
                  <a:ea typeface="Arial"/>
                  <a:cs typeface="Arial"/>
                  <a:sym typeface="Arial"/>
                </a:rPr>
                <a:t>Control</a:t>
              </a:r>
              <a:endParaRPr sz="1600" b="0" i="0" u="none" strike="noStrike" cap="none">
                <a:solidFill>
                  <a:srgbClr val="FFFFFF"/>
                </a:solidFill>
                <a:latin typeface="Arial"/>
                <a:ea typeface="Arial"/>
                <a:cs typeface="Arial"/>
                <a:sym typeface="Arial"/>
              </a:endParaRPr>
            </a:p>
          </p:txBody>
        </p:sp>
        <p:pic>
          <p:nvPicPr>
            <p:cNvPr id="546" name="Google Shape;546;p9"/>
            <p:cNvPicPr preferRelativeResize="0"/>
            <p:nvPr/>
          </p:nvPicPr>
          <p:blipFill rotWithShape="1">
            <a:blip r:embed="rId6">
              <a:alphaModFix/>
            </a:blip>
            <a:srcRect/>
            <a:stretch/>
          </p:blipFill>
          <p:spPr>
            <a:xfrm>
              <a:off x="6280609" y="2667970"/>
              <a:ext cx="445312" cy="346354"/>
            </a:xfrm>
            <a:prstGeom prst="rect">
              <a:avLst/>
            </a:prstGeom>
            <a:noFill/>
            <a:ln>
              <a:noFill/>
            </a:ln>
          </p:spPr>
        </p:pic>
      </p:grpSp>
      <p:grpSp>
        <p:nvGrpSpPr>
          <p:cNvPr id="547" name="Google Shape;547;p9"/>
          <p:cNvGrpSpPr/>
          <p:nvPr/>
        </p:nvGrpSpPr>
        <p:grpSpPr>
          <a:xfrm>
            <a:off x="4328395" y="2595859"/>
            <a:ext cx="1066966" cy="1000867"/>
            <a:chOff x="4328395" y="2595859"/>
            <a:chExt cx="1066966" cy="1000867"/>
          </a:xfrm>
        </p:grpSpPr>
        <p:sp>
          <p:nvSpPr>
            <p:cNvPr id="548" name="Google Shape;548;p9"/>
            <p:cNvSpPr/>
            <p:nvPr/>
          </p:nvSpPr>
          <p:spPr>
            <a:xfrm>
              <a:off x="4328395" y="2595859"/>
              <a:ext cx="1066966" cy="1000867"/>
            </a:xfrm>
            <a:custGeom>
              <a:avLst/>
              <a:gdLst/>
              <a:ahLst/>
              <a:cxnLst/>
              <a:rect l="l" t="t" r="r" b="b"/>
              <a:pathLst>
                <a:path w="819887" h="800100" extrusionOk="0">
                  <a:moveTo>
                    <a:pt x="0" y="800100"/>
                  </a:moveTo>
                  <a:lnTo>
                    <a:pt x="819887" y="800100"/>
                  </a:lnTo>
                  <a:lnTo>
                    <a:pt x="819887" y="0"/>
                  </a:lnTo>
                  <a:lnTo>
                    <a:pt x="0" y="0"/>
                  </a:lnTo>
                  <a:close/>
                </a:path>
              </a:pathLst>
            </a:custGeom>
            <a:solidFill>
              <a:srgbClr val="FF540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1800" b="0" i="0" u="none" strike="noStrike" cap="none">
                <a:solidFill>
                  <a:srgbClr val="000000"/>
                </a:solidFill>
                <a:latin typeface="Arial"/>
                <a:ea typeface="Arial"/>
                <a:cs typeface="Arial"/>
                <a:sym typeface="Arial"/>
              </a:endParaRPr>
            </a:p>
          </p:txBody>
        </p:sp>
        <p:sp>
          <p:nvSpPr>
            <p:cNvPr id="549" name="Google Shape;549;p9"/>
            <p:cNvSpPr txBox="1"/>
            <p:nvPr/>
          </p:nvSpPr>
          <p:spPr>
            <a:xfrm>
              <a:off x="4499898" y="3129425"/>
              <a:ext cx="723962" cy="33026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GB" sz="1800" b="1" i="0" u="none" strike="noStrike" cap="none">
                  <a:solidFill>
                    <a:srgbClr val="FFFFFF"/>
                  </a:solidFill>
                  <a:latin typeface="Arial"/>
                  <a:ea typeface="Arial"/>
                  <a:cs typeface="Arial"/>
                  <a:sym typeface="Arial"/>
                </a:rPr>
                <a:t>Adaptive</a:t>
              </a:r>
              <a:br>
                <a:rPr lang="en-GB" sz="1800" b="1" i="0" u="none" strike="noStrike" cap="none">
                  <a:solidFill>
                    <a:srgbClr val="FFFFFF"/>
                  </a:solidFill>
                  <a:latin typeface="Arial"/>
                  <a:ea typeface="Arial"/>
                  <a:cs typeface="Arial"/>
                  <a:sym typeface="Arial"/>
                </a:rPr>
              </a:br>
              <a:r>
                <a:rPr lang="en-GB" sz="1800" b="1" i="0" u="none" strike="noStrike" cap="none">
                  <a:solidFill>
                    <a:srgbClr val="FFFFFF"/>
                  </a:solidFill>
                  <a:latin typeface="Arial"/>
                  <a:ea typeface="Arial"/>
                  <a:cs typeface="Arial"/>
                  <a:sym typeface="Arial"/>
                </a:rPr>
                <a:t>Access</a:t>
              </a:r>
              <a:endParaRPr sz="1600" b="0" i="0" u="none" strike="noStrike" cap="none">
                <a:solidFill>
                  <a:srgbClr val="FFFFFF"/>
                </a:solidFill>
                <a:latin typeface="Arial"/>
                <a:ea typeface="Arial"/>
                <a:cs typeface="Arial"/>
                <a:sym typeface="Arial"/>
              </a:endParaRPr>
            </a:p>
          </p:txBody>
        </p:sp>
        <p:pic>
          <p:nvPicPr>
            <p:cNvPr id="550" name="Google Shape;550;p9"/>
            <p:cNvPicPr preferRelativeResize="0"/>
            <p:nvPr/>
          </p:nvPicPr>
          <p:blipFill rotWithShape="1">
            <a:blip r:embed="rId7">
              <a:alphaModFix/>
            </a:blip>
            <a:srcRect/>
            <a:stretch/>
          </p:blipFill>
          <p:spPr>
            <a:xfrm>
              <a:off x="4617554" y="2661637"/>
              <a:ext cx="453455" cy="352687"/>
            </a:xfrm>
            <a:prstGeom prst="rect">
              <a:avLst/>
            </a:prstGeom>
            <a:noFill/>
            <a:ln>
              <a:noFill/>
            </a:ln>
          </p:spPr>
        </p:pic>
      </p:grpSp>
      <p:pic>
        <p:nvPicPr>
          <p:cNvPr id="551" name="Google Shape;551;p9"/>
          <p:cNvPicPr preferRelativeResize="0"/>
          <p:nvPr/>
        </p:nvPicPr>
        <p:blipFill rotWithShape="1">
          <a:blip r:embed="rId3">
            <a:alphaModFix/>
          </a:blip>
          <a:srcRect/>
          <a:stretch/>
        </p:blipFill>
        <p:spPr>
          <a:xfrm>
            <a:off x="8799820" y="1586272"/>
            <a:ext cx="453454" cy="350994"/>
          </a:xfrm>
          <a:prstGeom prst="rect">
            <a:avLst/>
          </a:prstGeom>
          <a:solidFill>
            <a:srgbClr val="002856"/>
          </a:solidFill>
          <a:ln>
            <a:noFill/>
          </a:ln>
        </p:spPr>
      </p:pic>
      <p:grpSp>
        <p:nvGrpSpPr>
          <p:cNvPr id="552" name="Google Shape;552;p9"/>
          <p:cNvGrpSpPr/>
          <p:nvPr/>
        </p:nvGrpSpPr>
        <p:grpSpPr>
          <a:xfrm>
            <a:off x="6780209" y="4076750"/>
            <a:ext cx="1066966" cy="1000867"/>
            <a:chOff x="6780209" y="4076750"/>
            <a:chExt cx="1066966" cy="1000867"/>
          </a:xfrm>
        </p:grpSpPr>
        <p:sp>
          <p:nvSpPr>
            <p:cNvPr id="553" name="Google Shape;553;p9"/>
            <p:cNvSpPr/>
            <p:nvPr/>
          </p:nvSpPr>
          <p:spPr>
            <a:xfrm>
              <a:off x="6780209" y="4076750"/>
              <a:ext cx="1066966" cy="1000867"/>
            </a:xfrm>
            <a:custGeom>
              <a:avLst/>
              <a:gdLst/>
              <a:ahLst/>
              <a:cxnLst/>
              <a:rect l="l" t="t" r="r" b="b"/>
              <a:pathLst>
                <a:path w="819887" h="800100" extrusionOk="0">
                  <a:moveTo>
                    <a:pt x="0" y="800100"/>
                  </a:moveTo>
                  <a:lnTo>
                    <a:pt x="819887" y="800100"/>
                  </a:lnTo>
                  <a:lnTo>
                    <a:pt x="819887" y="0"/>
                  </a:lnTo>
                  <a:lnTo>
                    <a:pt x="0" y="0"/>
                  </a:lnTo>
                  <a:close/>
                </a:path>
              </a:pathLst>
            </a:custGeom>
            <a:solidFill>
              <a:srgbClr val="FF540A"/>
            </a:solidFill>
            <a:ln>
              <a:noFill/>
            </a:ln>
          </p:spPr>
          <p:txBody>
            <a:bodyPr spcFirstLastPara="1" wrap="square" lIns="91425" tIns="45700" rIns="91425" bIns="72000" anchor="b" anchorCtr="0">
              <a:noAutofit/>
            </a:bodyPr>
            <a:lstStyle/>
            <a:p>
              <a:pPr marL="0" marR="0" lvl="0" indent="0" algn="ctr" rtl="0">
                <a:lnSpc>
                  <a:spcPct val="100000"/>
                </a:lnSpc>
                <a:spcBef>
                  <a:spcPts val="0"/>
                </a:spcBef>
                <a:spcAft>
                  <a:spcPts val="0"/>
                </a:spcAft>
                <a:buClr>
                  <a:srgbClr val="000000"/>
                </a:buClr>
                <a:buSzPts val="2000"/>
                <a:buFont typeface="Arial"/>
                <a:buNone/>
              </a:pPr>
              <a:r>
                <a:rPr lang="en-GB" sz="1800" b="1">
                  <a:solidFill>
                    <a:srgbClr val="FFFFFF"/>
                  </a:solidFill>
                  <a:latin typeface="Arial"/>
                  <a:ea typeface="Arial"/>
                  <a:cs typeface="Arial"/>
                  <a:sym typeface="Arial"/>
                </a:rPr>
                <a:t>Identity Mgmt.</a:t>
              </a:r>
              <a:endParaRPr sz="1800" b="1" i="0" u="none" strike="noStrike" cap="none">
                <a:solidFill>
                  <a:srgbClr val="FFFFFF"/>
                </a:solidFill>
                <a:latin typeface="Arial"/>
                <a:ea typeface="Arial"/>
                <a:cs typeface="Arial"/>
                <a:sym typeface="Arial"/>
              </a:endParaRPr>
            </a:p>
          </p:txBody>
        </p:sp>
        <p:sp>
          <p:nvSpPr>
            <p:cNvPr id="554" name="Google Shape;554;p9"/>
            <p:cNvSpPr/>
            <p:nvPr/>
          </p:nvSpPr>
          <p:spPr>
            <a:xfrm>
              <a:off x="7171768" y="4141506"/>
              <a:ext cx="283849" cy="332260"/>
            </a:xfrm>
            <a:custGeom>
              <a:avLst/>
              <a:gdLst/>
              <a:ahLst/>
              <a:cxnLst/>
              <a:rect l="l" t="t" r="r" b="b"/>
              <a:pathLst>
                <a:path w="428634" h="501738" extrusionOk="0">
                  <a:moveTo>
                    <a:pt x="335575" y="268491"/>
                  </a:moveTo>
                  <a:lnTo>
                    <a:pt x="335575" y="206988"/>
                  </a:lnTo>
                  <a:lnTo>
                    <a:pt x="245574" y="206988"/>
                  </a:lnTo>
                  <a:cubicBezTo>
                    <a:pt x="270291" y="185309"/>
                    <a:pt x="285998" y="153591"/>
                    <a:pt x="285998" y="118205"/>
                  </a:cubicBezTo>
                  <a:cubicBezTo>
                    <a:pt x="285998" y="53026"/>
                    <a:pt x="232972" y="0"/>
                    <a:pt x="167792" y="0"/>
                  </a:cubicBezTo>
                  <a:cubicBezTo>
                    <a:pt x="102613" y="0"/>
                    <a:pt x="49578" y="53026"/>
                    <a:pt x="49578" y="118205"/>
                  </a:cubicBezTo>
                  <a:cubicBezTo>
                    <a:pt x="49578" y="153591"/>
                    <a:pt x="65284" y="185299"/>
                    <a:pt x="90002" y="206988"/>
                  </a:cubicBezTo>
                  <a:lnTo>
                    <a:pt x="0" y="206988"/>
                  </a:lnTo>
                  <a:lnTo>
                    <a:pt x="0" y="399155"/>
                  </a:lnTo>
                  <a:lnTo>
                    <a:pt x="38100" y="399155"/>
                  </a:lnTo>
                  <a:lnTo>
                    <a:pt x="38100" y="245088"/>
                  </a:lnTo>
                  <a:lnTo>
                    <a:pt x="297475" y="245088"/>
                  </a:lnTo>
                  <a:lnTo>
                    <a:pt x="297475" y="266586"/>
                  </a:lnTo>
                  <a:cubicBezTo>
                    <a:pt x="238544" y="273148"/>
                    <a:pt x="192700" y="323078"/>
                    <a:pt x="192700" y="383772"/>
                  </a:cubicBezTo>
                  <a:cubicBezTo>
                    <a:pt x="192700" y="448923"/>
                    <a:pt x="245516" y="501739"/>
                    <a:pt x="310667" y="501739"/>
                  </a:cubicBezTo>
                  <a:cubicBezTo>
                    <a:pt x="375818" y="501739"/>
                    <a:pt x="428635" y="448923"/>
                    <a:pt x="428635" y="383772"/>
                  </a:cubicBezTo>
                  <a:cubicBezTo>
                    <a:pt x="428625" y="327174"/>
                    <a:pt x="388753" y="279930"/>
                    <a:pt x="335575" y="268491"/>
                  </a:cubicBezTo>
                  <a:close/>
                  <a:moveTo>
                    <a:pt x="87678" y="118205"/>
                  </a:moveTo>
                  <a:cubicBezTo>
                    <a:pt x="87678" y="74038"/>
                    <a:pt x="123615" y="38100"/>
                    <a:pt x="167792" y="38100"/>
                  </a:cubicBezTo>
                  <a:cubicBezTo>
                    <a:pt x="211960" y="38100"/>
                    <a:pt x="247898" y="74038"/>
                    <a:pt x="247898" y="118205"/>
                  </a:cubicBezTo>
                  <a:cubicBezTo>
                    <a:pt x="247898" y="162373"/>
                    <a:pt x="211960" y="198311"/>
                    <a:pt x="167792" y="198311"/>
                  </a:cubicBezTo>
                  <a:cubicBezTo>
                    <a:pt x="123615" y="198320"/>
                    <a:pt x="87678" y="162382"/>
                    <a:pt x="87678" y="118205"/>
                  </a:cubicBezTo>
                  <a:close/>
                  <a:moveTo>
                    <a:pt x="310667" y="463629"/>
                  </a:moveTo>
                  <a:cubicBezTo>
                    <a:pt x="266633" y="463629"/>
                    <a:pt x="230800" y="427806"/>
                    <a:pt x="230800" y="383762"/>
                  </a:cubicBezTo>
                  <a:cubicBezTo>
                    <a:pt x="230800" y="339719"/>
                    <a:pt x="266624" y="303905"/>
                    <a:pt x="310667" y="303905"/>
                  </a:cubicBezTo>
                  <a:cubicBezTo>
                    <a:pt x="354711" y="303905"/>
                    <a:pt x="390535" y="339728"/>
                    <a:pt x="390535" y="383772"/>
                  </a:cubicBezTo>
                  <a:cubicBezTo>
                    <a:pt x="390535" y="427815"/>
                    <a:pt x="354701" y="463629"/>
                    <a:pt x="310667" y="463629"/>
                  </a:cubicBezTo>
                  <a:close/>
                  <a:moveTo>
                    <a:pt x="341567" y="331270"/>
                  </a:moveTo>
                  <a:lnTo>
                    <a:pt x="370751" y="355759"/>
                  </a:lnTo>
                  <a:lnTo>
                    <a:pt x="300180" y="439855"/>
                  </a:lnTo>
                  <a:lnTo>
                    <a:pt x="243535" y="392335"/>
                  </a:lnTo>
                  <a:lnTo>
                    <a:pt x="268024" y="363150"/>
                  </a:lnTo>
                  <a:lnTo>
                    <a:pt x="295475" y="386191"/>
                  </a:lnTo>
                  <a:lnTo>
                    <a:pt x="341567" y="33127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sp>
        <p:nvSpPr>
          <p:cNvPr id="555" name="Google Shape;555;p9"/>
          <p:cNvSpPr/>
          <p:nvPr/>
        </p:nvSpPr>
        <p:spPr>
          <a:xfrm>
            <a:off x="11225754" y="366713"/>
            <a:ext cx="520960" cy="520960"/>
          </a:xfrm>
          <a:custGeom>
            <a:avLst/>
            <a:gdLst/>
            <a:ahLst/>
            <a:cxnLst/>
            <a:rect l="l" t="t" r="r" b="b"/>
            <a:pathLst>
              <a:path w="533400" h="533400" extrusionOk="0">
                <a:moveTo>
                  <a:pt x="502520" y="375504"/>
                </a:moveTo>
                <a:lnTo>
                  <a:pt x="490118" y="195701"/>
                </a:lnTo>
                <a:cubicBezTo>
                  <a:pt x="515360" y="186204"/>
                  <a:pt x="533400" y="161877"/>
                  <a:pt x="533400" y="133350"/>
                </a:cubicBezTo>
                <a:cubicBezTo>
                  <a:pt x="533400" y="96584"/>
                  <a:pt x="503482" y="66675"/>
                  <a:pt x="466725" y="66675"/>
                </a:cubicBezTo>
                <a:cubicBezTo>
                  <a:pt x="449209" y="66675"/>
                  <a:pt x="433292" y="73523"/>
                  <a:pt x="421376" y="84611"/>
                </a:cubicBezTo>
                <a:lnTo>
                  <a:pt x="323612" y="35728"/>
                </a:lnTo>
                <a:cubicBezTo>
                  <a:pt x="322364" y="15812"/>
                  <a:pt x="305981" y="0"/>
                  <a:pt x="285750" y="0"/>
                </a:cubicBezTo>
                <a:cubicBezTo>
                  <a:pt x="265795" y="0"/>
                  <a:pt x="249612" y="15392"/>
                  <a:pt x="247974" y="34919"/>
                </a:cubicBezTo>
                <a:lnTo>
                  <a:pt x="115529" y="97660"/>
                </a:lnTo>
                <a:cubicBezTo>
                  <a:pt x="103337" y="84496"/>
                  <a:pt x="85982" y="76200"/>
                  <a:pt x="66675" y="76200"/>
                </a:cubicBezTo>
                <a:cubicBezTo>
                  <a:pt x="29909" y="76200"/>
                  <a:pt x="0" y="106109"/>
                  <a:pt x="0" y="142875"/>
                </a:cubicBezTo>
                <a:cubicBezTo>
                  <a:pt x="0" y="174869"/>
                  <a:pt x="22670" y="201654"/>
                  <a:pt x="52778" y="208074"/>
                </a:cubicBezTo>
                <a:lnTo>
                  <a:pt x="61646" y="318897"/>
                </a:lnTo>
                <a:cubicBezTo>
                  <a:pt x="36757" y="328584"/>
                  <a:pt x="19050" y="352739"/>
                  <a:pt x="19050" y="381000"/>
                </a:cubicBezTo>
                <a:cubicBezTo>
                  <a:pt x="19050" y="417757"/>
                  <a:pt x="48959" y="447675"/>
                  <a:pt x="85725" y="447675"/>
                </a:cubicBezTo>
                <a:cubicBezTo>
                  <a:pt x="104308" y="447675"/>
                  <a:pt x="121129" y="440017"/>
                  <a:pt x="133226" y="427701"/>
                </a:cubicBezTo>
                <a:lnTo>
                  <a:pt x="182270" y="453666"/>
                </a:lnTo>
                <a:cubicBezTo>
                  <a:pt x="181432" y="457895"/>
                  <a:pt x="180975" y="462258"/>
                  <a:pt x="180975" y="466725"/>
                </a:cubicBezTo>
                <a:cubicBezTo>
                  <a:pt x="180975" y="503482"/>
                  <a:pt x="210884" y="533400"/>
                  <a:pt x="247650" y="533400"/>
                </a:cubicBezTo>
                <a:cubicBezTo>
                  <a:pt x="283188" y="533400"/>
                  <a:pt x="312239" y="505425"/>
                  <a:pt x="314144" y="470354"/>
                </a:cubicBezTo>
                <a:lnTo>
                  <a:pt x="458229" y="435778"/>
                </a:lnTo>
                <a:cubicBezTo>
                  <a:pt x="465163" y="443074"/>
                  <a:pt x="474907" y="447675"/>
                  <a:pt x="485775" y="447675"/>
                </a:cubicBezTo>
                <a:cubicBezTo>
                  <a:pt x="506816" y="447675"/>
                  <a:pt x="523875" y="430616"/>
                  <a:pt x="523875" y="409575"/>
                </a:cubicBezTo>
                <a:cubicBezTo>
                  <a:pt x="523875" y="394573"/>
                  <a:pt x="515122" y="381724"/>
                  <a:pt x="502520" y="375504"/>
                </a:cubicBezTo>
                <a:close/>
                <a:moveTo>
                  <a:pt x="402022" y="117539"/>
                </a:moveTo>
                <a:cubicBezTo>
                  <a:pt x="400783" y="122615"/>
                  <a:pt x="400050" y="127892"/>
                  <a:pt x="400050" y="133350"/>
                </a:cubicBezTo>
                <a:cubicBezTo>
                  <a:pt x="400050" y="146790"/>
                  <a:pt x="404079" y="159296"/>
                  <a:pt x="410947" y="169774"/>
                </a:cubicBezTo>
                <a:lnTo>
                  <a:pt x="388649" y="196120"/>
                </a:lnTo>
                <a:cubicBezTo>
                  <a:pt x="380467" y="192529"/>
                  <a:pt x="371446" y="190500"/>
                  <a:pt x="361950" y="190500"/>
                </a:cubicBezTo>
                <a:cubicBezTo>
                  <a:pt x="360950" y="190500"/>
                  <a:pt x="359969" y="190605"/>
                  <a:pt x="358978" y="190652"/>
                </a:cubicBezTo>
                <a:lnTo>
                  <a:pt x="319135" y="76095"/>
                </a:lnTo>
                <a:lnTo>
                  <a:pt x="402022" y="117539"/>
                </a:lnTo>
                <a:close/>
                <a:moveTo>
                  <a:pt x="390525" y="257175"/>
                </a:moveTo>
                <a:cubicBezTo>
                  <a:pt x="390525" y="258689"/>
                  <a:pt x="390306" y="260137"/>
                  <a:pt x="390077" y="261595"/>
                </a:cubicBezTo>
                <a:cubicBezTo>
                  <a:pt x="388277" y="273072"/>
                  <a:pt x="379695" y="282264"/>
                  <a:pt x="368522" y="284921"/>
                </a:cubicBezTo>
                <a:cubicBezTo>
                  <a:pt x="366398" y="285417"/>
                  <a:pt x="364217" y="285750"/>
                  <a:pt x="361950" y="285750"/>
                </a:cubicBezTo>
                <a:cubicBezTo>
                  <a:pt x="361455" y="285750"/>
                  <a:pt x="360998" y="285626"/>
                  <a:pt x="360512" y="285607"/>
                </a:cubicBezTo>
                <a:cubicBezTo>
                  <a:pt x="356130" y="285388"/>
                  <a:pt x="352044" y="284159"/>
                  <a:pt x="348405" y="282178"/>
                </a:cubicBezTo>
                <a:cubicBezTo>
                  <a:pt x="342233" y="278816"/>
                  <a:pt x="337480" y="273320"/>
                  <a:pt x="335109" y="266614"/>
                </a:cubicBezTo>
                <a:cubicBezTo>
                  <a:pt x="334051" y="263642"/>
                  <a:pt x="333375" y="260499"/>
                  <a:pt x="333375" y="257175"/>
                </a:cubicBezTo>
                <a:cubicBezTo>
                  <a:pt x="333375" y="253222"/>
                  <a:pt x="334185" y="249460"/>
                  <a:pt x="335642" y="246040"/>
                </a:cubicBezTo>
                <a:cubicBezTo>
                  <a:pt x="336023" y="245145"/>
                  <a:pt x="336556" y="244335"/>
                  <a:pt x="337023" y="243497"/>
                </a:cubicBezTo>
                <a:cubicBezTo>
                  <a:pt x="341757" y="234906"/>
                  <a:pt x="350691" y="229000"/>
                  <a:pt x="361102" y="228695"/>
                </a:cubicBezTo>
                <a:cubicBezTo>
                  <a:pt x="361388" y="228676"/>
                  <a:pt x="361664" y="228600"/>
                  <a:pt x="361950" y="228600"/>
                </a:cubicBezTo>
                <a:cubicBezTo>
                  <a:pt x="365846" y="228600"/>
                  <a:pt x="369560" y="229391"/>
                  <a:pt x="372951" y="230810"/>
                </a:cubicBezTo>
                <a:cubicBezTo>
                  <a:pt x="382124" y="234648"/>
                  <a:pt x="388763" y="243173"/>
                  <a:pt x="390144" y="253346"/>
                </a:cubicBezTo>
                <a:cubicBezTo>
                  <a:pt x="390306" y="254613"/>
                  <a:pt x="390525" y="255861"/>
                  <a:pt x="390525" y="257175"/>
                </a:cubicBezTo>
                <a:close/>
                <a:moveTo>
                  <a:pt x="287198" y="100270"/>
                </a:moveTo>
                <a:lnTo>
                  <a:pt x="322993" y="203178"/>
                </a:lnTo>
                <a:cubicBezTo>
                  <a:pt x="306657" y="214998"/>
                  <a:pt x="295885" y="233982"/>
                  <a:pt x="295351" y="255518"/>
                </a:cubicBezTo>
                <a:lnTo>
                  <a:pt x="237192" y="269205"/>
                </a:lnTo>
                <a:cubicBezTo>
                  <a:pt x="237173" y="269186"/>
                  <a:pt x="237163" y="269167"/>
                  <a:pt x="237153" y="269157"/>
                </a:cubicBezTo>
                <a:lnTo>
                  <a:pt x="287198" y="100270"/>
                </a:lnTo>
                <a:close/>
                <a:moveTo>
                  <a:pt x="132359" y="131836"/>
                </a:moveTo>
                <a:lnTo>
                  <a:pt x="255375" y="73571"/>
                </a:lnTo>
                <a:lnTo>
                  <a:pt x="200816" y="257718"/>
                </a:lnTo>
                <a:lnTo>
                  <a:pt x="124825" y="175403"/>
                </a:lnTo>
                <a:cubicBezTo>
                  <a:pt x="130235" y="165773"/>
                  <a:pt x="133350" y="154686"/>
                  <a:pt x="133350" y="142875"/>
                </a:cubicBezTo>
                <a:cubicBezTo>
                  <a:pt x="133350" y="139103"/>
                  <a:pt x="132959" y="135436"/>
                  <a:pt x="132359" y="131836"/>
                </a:cubicBezTo>
                <a:close/>
                <a:moveTo>
                  <a:pt x="49368" y="165459"/>
                </a:moveTo>
                <a:cubicBezTo>
                  <a:pt x="42567" y="160230"/>
                  <a:pt x="38100" y="152105"/>
                  <a:pt x="38100" y="142875"/>
                </a:cubicBezTo>
                <a:cubicBezTo>
                  <a:pt x="38100" y="127121"/>
                  <a:pt x="50921" y="114300"/>
                  <a:pt x="66675" y="114300"/>
                </a:cubicBezTo>
                <a:cubicBezTo>
                  <a:pt x="82429" y="114300"/>
                  <a:pt x="95250" y="127121"/>
                  <a:pt x="95250" y="142875"/>
                </a:cubicBezTo>
                <a:cubicBezTo>
                  <a:pt x="95250" y="150485"/>
                  <a:pt x="92221" y="157363"/>
                  <a:pt x="87354" y="162487"/>
                </a:cubicBezTo>
                <a:cubicBezTo>
                  <a:pt x="82144" y="167973"/>
                  <a:pt x="74828" y="171450"/>
                  <a:pt x="66675" y="171450"/>
                </a:cubicBezTo>
                <a:cubicBezTo>
                  <a:pt x="60141" y="171450"/>
                  <a:pt x="54188" y="169164"/>
                  <a:pt x="49368" y="165459"/>
                </a:cubicBezTo>
                <a:close/>
                <a:moveTo>
                  <a:pt x="113929" y="384639"/>
                </a:moveTo>
                <a:cubicBezTo>
                  <a:pt x="112547" y="395326"/>
                  <a:pt x="105327" y="404127"/>
                  <a:pt x="95517" y="407737"/>
                </a:cubicBezTo>
                <a:cubicBezTo>
                  <a:pt x="92450" y="408861"/>
                  <a:pt x="89183" y="409575"/>
                  <a:pt x="85725" y="409575"/>
                </a:cubicBezTo>
                <a:cubicBezTo>
                  <a:pt x="69971" y="409575"/>
                  <a:pt x="57150" y="396754"/>
                  <a:pt x="57150" y="381000"/>
                </a:cubicBezTo>
                <a:cubicBezTo>
                  <a:pt x="57150" y="373390"/>
                  <a:pt x="60179" y="366512"/>
                  <a:pt x="65046" y="361388"/>
                </a:cubicBezTo>
                <a:cubicBezTo>
                  <a:pt x="70256" y="355892"/>
                  <a:pt x="77572" y="352425"/>
                  <a:pt x="85725" y="352425"/>
                </a:cubicBezTo>
                <a:cubicBezTo>
                  <a:pt x="88001" y="352425"/>
                  <a:pt x="90192" y="352758"/>
                  <a:pt x="92316" y="353263"/>
                </a:cubicBezTo>
                <a:cubicBezTo>
                  <a:pt x="96288" y="354206"/>
                  <a:pt x="99889" y="355997"/>
                  <a:pt x="103032" y="358416"/>
                </a:cubicBezTo>
                <a:cubicBezTo>
                  <a:pt x="108061" y="362283"/>
                  <a:pt x="111766" y="367741"/>
                  <a:pt x="113357" y="374075"/>
                </a:cubicBezTo>
                <a:cubicBezTo>
                  <a:pt x="113909" y="376304"/>
                  <a:pt x="114300" y="378600"/>
                  <a:pt x="114300" y="381000"/>
                </a:cubicBezTo>
                <a:cubicBezTo>
                  <a:pt x="114300" y="382248"/>
                  <a:pt x="114090" y="383438"/>
                  <a:pt x="113929" y="384639"/>
                </a:cubicBezTo>
                <a:close/>
                <a:moveTo>
                  <a:pt x="127359" y="329003"/>
                </a:moveTo>
                <a:cubicBezTo>
                  <a:pt x="119396" y="322612"/>
                  <a:pt x="109957" y="318002"/>
                  <a:pt x="99622" y="315801"/>
                </a:cubicBezTo>
                <a:lnTo>
                  <a:pt x="90754" y="204978"/>
                </a:lnTo>
                <a:cubicBezTo>
                  <a:pt x="93059" y="204083"/>
                  <a:pt x="95307" y="203083"/>
                  <a:pt x="97479" y="201949"/>
                </a:cubicBezTo>
                <a:lnTo>
                  <a:pt x="173307" y="284102"/>
                </a:lnTo>
                <a:cubicBezTo>
                  <a:pt x="172212" y="287655"/>
                  <a:pt x="171450" y="291360"/>
                  <a:pt x="171450" y="295275"/>
                </a:cubicBezTo>
                <a:cubicBezTo>
                  <a:pt x="171450" y="296304"/>
                  <a:pt x="171669" y="297266"/>
                  <a:pt x="171755" y="298275"/>
                </a:cubicBezTo>
                <a:lnTo>
                  <a:pt x="127359" y="329003"/>
                </a:lnTo>
                <a:close/>
                <a:moveTo>
                  <a:pt x="200149" y="420024"/>
                </a:moveTo>
                <a:lnTo>
                  <a:pt x="151105" y="394059"/>
                </a:lnTo>
                <a:cubicBezTo>
                  <a:pt x="151943" y="389830"/>
                  <a:pt x="152400" y="385467"/>
                  <a:pt x="152400" y="381000"/>
                </a:cubicBezTo>
                <a:cubicBezTo>
                  <a:pt x="152400" y="373780"/>
                  <a:pt x="151209" y="366836"/>
                  <a:pt x="149076" y="360312"/>
                </a:cubicBezTo>
                <a:lnTo>
                  <a:pt x="193367" y="329651"/>
                </a:lnTo>
                <a:cubicBezTo>
                  <a:pt x="194881" y="330365"/>
                  <a:pt x="196453" y="330908"/>
                  <a:pt x="198072" y="331422"/>
                </a:cubicBezTo>
                <a:lnTo>
                  <a:pt x="215208" y="408527"/>
                </a:lnTo>
                <a:cubicBezTo>
                  <a:pt x="209645" y="411642"/>
                  <a:pt x="204578" y="415509"/>
                  <a:pt x="200149" y="420024"/>
                </a:cubicBezTo>
                <a:close/>
                <a:moveTo>
                  <a:pt x="272625" y="480317"/>
                </a:moveTo>
                <a:cubicBezTo>
                  <a:pt x="267776" y="489195"/>
                  <a:pt x="258461" y="495300"/>
                  <a:pt x="247650" y="495300"/>
                </a:cubicBezTo>
                <a:cubicBezTo>
                  <a:pt x="234296" y="495300"/>
                  <a:pt x="223142" y="486051"/>
                  <a:pt x="220018" y="473650"/>
                </a:cubicBezTo>
                <a:cubicBezTo>
                  <a:pt x="219466" y="471421"/>
                  <a:pt x="219075" y="469125"/>
                  <a:pt x="219075" y="466725"/>
                </a:cubicBezTo>
                <a:cubicBezTo>
                  <a:pt x="219075" y="460534"/>
                  <a:pt x="221104" y="454838"/>
                  <a:pt x="224457" y="450161"/>
                </a:cubicBezTo>
                <a:cubicBezTo>
                  <a:pt x="227771" y="445532"/>
                  <a:pt x="232429" y="441989"/>
                  <a:pt x="237858" y="439988"/>
                </a:cubicBezTo>
                <a:cubicBezTo>
                  <a:pt x="238906" y="439598"/>
                  <a:pt x="239973" y="439245"/>
                  <a:pt x="241078" y="438988"/>
                </a:cubicBezTo>
                <a:cubicBezTo>
                  <a:pt x="243202" y="438483"/>
                  <a:pt x="245383" y="438150"/>
                  <a:pt x="247650" y="438150"/>
                </a:cubicBezTo>
                <a:cubicBezTo>
                  <a:pt x="252765" y="438150"/>
                  <a:pt x="257508" y="439607"/>
                  <a:pt x="261661" y="441970"/>
                </a:cubicBezTo>
                <a:cubicBezTo>
                  <a:pt x="262404" y="442389"/>
                  <a:pt x="263176" y="442760"/>
                  <a:pt x="263871" y="443236"/>
                </a:cubicBezTo>
                <a:cubicBezTo>
                  <a:pt x="268776" y="446637"/>
                  <a:pt x="272482" y="451552"/>
                  <a:pt x="274501" y="457276"/>
                </a:cubicBezTo>
                <a:cubicBezTo>
                  <a:pt x="275549" y="460258"/>
                  <a:pt x="276225" y="463401"/>
                  <a:pt x="276225" y="466725"/>
                </a:cubicBezTo>
                <a:cubicBezTo>
                  <a:pt x="276225" y="471669"/>
                  <a:pt x="274844" y="476260"/>
                  <a:pt x="272625" y="480317"/>
                </a:cubicBezTo>
                <a:close/>
                <a:moveTo>
                  <a:pt x="261518" y="401517"/>
                </a:moveTo>
                <a:cubicBezTo>
                  <a:pt x="258547" y="400888"/>
                  <a:pt x="255499" y="400507"/>
                  <a:pt x="252403" y="400288"/>
                </a:cubicBezTo>
                <a:lnTo>
                  <a:pt x="235277" y="323221"/>
                </a:lnTo>
                <a:cubicBezTo>
                  <a:pt x="240201" y="318687"/>
                  <a:pt x="243840" y="312877"/>
                  <a:pt x="245840" y="306314"/>
                </a:cubicBezTo>
                <a:lnTo>
                  <a:pt x="305391" y="292303"/>
                </a:lnTo>
                <a:cubicBezTo>
                  <a:pt x="308048" y="296570"/>
                  <a:pt x="311134" y="300552"/>
                  <a:pt x="314658" y="304114"/>
                </a:cubicBezTo>
                <a:lnTo>
                  <a:pt x="261518" y="401517"/>
                </a:lnTo>
                <a:close/>
                <a:moveTo>
                  <a:pt x="305257" y="433311"/>
                </a:moveTo>
                <a:cubicBezTo>
                  <a:pt x="302381" y="428377"/>
                  <a:pt x="298942" y="423824"/>
                  <a:pt x="294951" y="419795"/>
                </a:cubicBezTo>
                <a:lnTo>
                  <a:pt x="348091" y="322374"/>
                </a:lnTo>
                <a:cubicBezTo>
                  <a:pt x="352558" y="323326"/>
                  <a:pt x="357197" y="323850"/>
                  <a:pt x="361950" y="323850"/>
                </a:cubicBezTo>
                <a:cubicBezTo>
                  <a:pt x="370980" y="323850"/>
                  <a:pt x="379590" y="322031"/>
                  <a:pt x="387448" y="318764"/>
                </a:cubicBezTo>
                <a:lnTo>
                  <a:pt x="450256" y="396069"/>
                </a:lnTo>
                <a:cubicBezTo>
                  <a:pt x="449932" y="396926"/>
                  <a:pt x="449704" y="397831"/>
                  <a:pt x="449437" y="398717"/>
                </a:cubicBezTo>
                <a:lnTo>
                  <a:pt x="305257" y="433311"/>
                </a:lnTo>
                <a:close/>
                <a:moveTo>
                  <a:pt x="416995" y="294723"/>
                </a:moveTo>
                <a:cubicBezTo>
                  <a:pt x="424320" y="284016"/>
                  <a:pt x="428625" y="271091"/>
                  <a:pt x="428625" y="257175"/>
                </a:cubicBezTo>
                <a:cubicBezTo>
                  <a:pt x="428625" y="243735"/>
                  <a:pt x="424596" y="231229"/>
                  <a:pt x="417728" y="220751"/>
                </a:cubicBezTo>
                <a:lnTo>
                  <a:pt x="440026" y="194405"/>
                </a:lnTo>
                <a:cubicBezTo>
                  <a:pt x="443884" y="196101"/>
                  <a:pt x="447932" y="197425"/>
                  <a:pt x="452123" y="198368"/>
                </a:cubicBezTo>
                <a:lnTo>
                  <a:pt x="462639" y="350901"/>
                </a:lnTo>
                <a:lnTo>
                  <a:pt x="416995" y="294723"/>
                </a:lnTo>
                <a:close/>
                <a:moveTo>
                  <a:pt x="467573" y="161839"/>
                </a:moveTo>
                <a:cubicBezTo>
                  <a:pt x="467287" y="161849"/>
                  <a:pt x="467011" y="161925"/>
                  <a:pt x="466725" y="161925"/>
                </a:cubicBezTo>
                <a:cubicBezTo>
                  <a:pt x="460077" y="161925"/>
                  <a:pt x="454038" y="159553"/>
                  <a:pt x="449170" y="155734"/>
                </a:cubicBezTo>
                <a:cubicBezTo>
                  <a:pt x="443465" y="151247"/>
                  <a:pt x="439550" y="144704"/>
                  <a:pt x="438531" y="137179"/>
                </a:cubicBezTo>
                <a:cubicBezTo>
                  <a:pt x="438369" y="135912"/>
                  <a:pt x="438150" y="134664"/>
                  <a:pt x="438150" y="133350"/>
                </a:cubicBezTo>
                <a:cubicBezTo>
                  <a:pt x="438150" y="117596"/>
                  <a:pt x="450971" y="104775"/>
                  <a:pt x="466725" y="104775"/>
                </a:cubicBezTo>
                <a:cubicBezTo>
                  <a:pt x="482479" y="104775"/>
                  <a:pt x="495300" y="117596"/>
                  <a:pt x="495300" y="133350"/>
                </a:cubicBezTo>
                <a:cubicBezTo>
                  <a:pt x="495300" y="141075"/>
                  <a:pt x="492185" y="148076"/>
                  <a:pt x="487185" y="153219"/>
                </a:cubicBezTo>
                <a:cubicBezTo>
                  <a:pt x="482184" y="158382"/>
                  <a:pt x="475259" y="161611"/>
                  <a:pt x="467573" y="161839"/>
                </a:cubicBezTo>
                <a:close/>
              </a:path>
            </a:pathLst>
          </a:custGeom>
          <a:solidFill>
            <a:srgbClr val="FF54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White bkgrnd master">
  <a:themeElements>
    <a:clrScheme name="2020 Gartner Theme-001">
      <a:dk1>
        <a:srgbClr val="000000"/>
      </a:dk1>
      <a:lt1>
        <a:srgbClr val="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ue bkgrnd master">
  <a:themeElements>
    <a:clrScheme name="2020 Gartner Theme-001">
      <a:dk1>
        <a:srgbClr val="000000"/>
      </a:dk1>
      <a:lt1>
        <a:srgbClr val="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bkgrnd master">
  <a:themeElements>
    <a:clrScheme name="2020 Gartner Theme-001">
      <a:dk1>
        <a:srgbClr val="000000"/>
      </a:dk1>
      <a:lt1>
        <a:srgbClr val="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1745</Words>
  <Application>Microsoft Office PowerPoint</Application>
  <PresentationFormat>Widescreen</PresentationFormat>
  <Paragraphs>489</Paragraphs>
  <Slides>47</Slides>
  <Notes>47</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47</vt:i4>
      </vt:variant>
    </vt:vector>
  </HeadingPairs>
  <TitlesOfParts>
    <vt:vector size="54" baseType="lpstr">
      <vt:lpstr>Arial</vt:lpstr>
      <vt:lpstr>Noto Sans Symbols</vt:lpstr>
      <vt:lpstr>Times</vt:lpstr>
      <vt:lpstr>Arial Black</vt:lpstr>
      <vt:lpstr>White bkgrnd master</vt:lpstr>
      <vt:lpstr>Blue bkgrnd master</vt:lpstr>
      <vt:lpstr>White bkgrnd master</vt:lpstr>
      <vt:lpstr>The Top Strategic Technology Trends  for 2022</vt:lpstr>
      <vt:lpstr>PowerPoint Presentation</vt:lpstr>
      <vt:lpstr>PowerPoint Presentation</vt:lpstr>
      <vt:lpstr>PowerPoint Presentation</vt:lpstr>
      <vt:lpstr>PowerPoint Presentation</vt:lpstr>
      <vt:lpstr>PowerPoint Presentation</vt:lpstr>
      <vt:lpstr>Data Fabric: Optimize Connections</vt:lpstr>
      <vt:lpstr>Accelerate Time to Value With Data Fabric</vt:lpstr>
      <vt:lpstr>Cybersecurity Mesh: Secure Everywhere</vt:lpstr>
      <vt:lpstr>Evolve to a Cybersecurity Mesh Architecture</vt:lpstr>
      <vt:lpstr>Privacy-Enhancing Computation:   Trust Anywhere</vt:lpstr>
      <vt:lpstr>Match Privacy Approach to Use Case</vt:lpstr>
      <vt:lpstr>Cloud-Native Platforms: Enable Velocity</vt:lpstr>
      <vt:lpstr>Apply Cloud-Native Architectural Principles</vt:lpstr>
      <vt:lpstr>PowerPoint Presentation</vt:lpstr>
      <vt:lpstr>Composable Applications: Modularize Agility</vt:lpstr>
      <vt:lpstr>Package Business Capabilities as Components</vt:lpstr>
      <vt:lpstr>Decision Intelligence: Reinvent Thinking</vt:lpstr>
      <vt:lpstr>Compose Intelligent Decision-Making</vt:lpstr>
      <vt:lpstr>Hyperautomation: Reimagine Business</vt:lpstr>
      <vt:lpstr>Focus on Three Outcomes to Drive Disruption</vt:lpstr>
      <vt:lpstr>AI Engineering: Operationalize AI</vt:lpstr>
      <vt:lpstr>PowerPoint Presentation</vt:lpstr>
      <vt:lpstr>PowerPoint Presentation</vt:lpstr>
      <vt:lpstr>Distributed Enterprise: Create Ecosystems</vt:lpstr>
      <vt:lpstr>Reinvent Services for Distributed Consumers</vt:lpstr>
      <vt:lpstr>Total Experience (TX): Connect Value </vt:lpstr>
      <vt:lpstr>Total Experience (TX): Connect Value</vt:lpstr>
      <vt:lpstr>Explore Total Experience for Value</vt:lpstr>
      <vt:lpstr>Autonomic Systems: Rethink Learning</vt:lpstr>
      <vt:lpstr>Evaluate Autonomic Opportunities and Risks</vt:lpstr>
      <vt:lpstr>Generative AI: Innovate Beyond</vt:lpstr>
      <vt:lpstr>Deploy Generative AI to Create New IP</vt:lpstr>
      <vt:lpstr>PowerPoint Presentation</vt:lpstr>
      <vt:lpstr>Recommended Gartner Research</vt:lpstr>
      <vt:lpstr>By 2024, data fabric deployments will quadruple efficiency in data utilization while cutting human-driven data management tasks in half.</vt:lpstr>
      <vt:lpstr>By 2024, organizations adopting a cybersecurity mesh architecture to integrate security tools to work as a collaborative ecosystem will reduce the financial impact of individual security incidents by an average of 90%.</vt:lpstr>
      <vt:lpstr>By 2025, 60% of large organizations will use one or more privacy-enhancing computation techniques in analytics, business intelligence or cloud computing.</vt:lpstr>
      <vt:lpstr>By 2025, cloud-native platforms will serve as the foundation for more than 95% of new digital initiatives, up from less than 40% in 2021.</vt:lpstr>
      <vt:lpstr>By 2024, the design mantra for new SaaS and custom applications will be “composable API-first or API-only,” rendering traditional SaaS and custom applications “legacy.”</vt:lpstr>
      <vt:lpstr>By 2023, more than 33% of large organizations will have analysts practicing decision intelligence (including decision modelling).</vt:lpstr>
      <vt:lpstr>By 2024, diffuse hyperautomation spending will drive up the total cost of ownership 40-fold, making adaptive governance a differentiating factor in corporate performance.</vt:lpstr>
      <vt:lpstr>By 2025, the 10% of enterprises who establish AI engineering best practices will generate at least three times more value with their AI efforts than the 90% of enterprises who do not.</vt:lpstr>
      <vt:lpstr>By 2023, 75% of organizations that exploit distributed enterprise benefits will realize  revenue growth 25% faster than competitors.</vt:lpstr>
      <vt:lpstr>By 2026, 60% of large enterprises will use total experience to transform their business models to achieve world-class customer and employee advocacy levels. </vt:lpstr>
      <vt:lpstr>By 2024, 20% of organisations that sell autonomic systems or devices will require customers to waive indemnity provisions related to their products’ learned behavior. </vt:lpstr>
      <vt:lpstr>By 2025, generative AI will account for 10% of all data produced, up from less than 1% today.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revision>1</cp:revision>
  <dcterms:created xsi:type="dcterms:W3CDTF">2021-10-25T16:37:30Z</dcterms:created>
  <dcterms:modified xsi:type="dcterms:W3CDTF">2021-10-25T16:37:33Z</dcterms:modified>
</cp:coreProperties>
</file>